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1.JPG" ContentType="image/pn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385" r:id="rId3"/>
    <p:sldId id="257" r:id="rId4"/>
    <p:sldId id="309" r:id="rId5"/>
    <p:sldId id="280" r:id="rId6"/>
    <p:sldId id="324" r:id="rId7"/>
    <p:sldId id="312" r:id="rId8"/>
    <p:sldId id="313" r:id="rId9"/>
    <p:sldId id="392" r:id="rId10"/>
    <p:sldId id="393" r:id="rId11"/>
    <p:sldId id="310" r:id="rId12"/>
    <p:sldId id="394" r:id="rId13"/>
    <p:sldId id="288" r:id="rId14"/>
    <p:sldId id="286" r:id="rId15"/>
    <p:sldId id="325" r:id="rId16"/>
    <p:sldId id="332" r:id="rId17"/>
    <p:sldId id="388" r:id="rId18"/>
    <p:sldId id="389" r:id="rId19"/>
    <p:sldId id="337" r:id="rId20"/>
    <p:sldId id="330" r:id="rId21"/>
    <p:sldId id="395" r:id="rId22"/>
    <p:sldId id="287" r:id="rId23"/>
    <p:sldId id="303" r:id="rId24"/>
    <p:sldId id="296" r:id="rId25"/>
    <p:sldId id="292" r:id="rId26"/>
    <p:sldId id="390" r:id="rId27"/>
    <p:sldId id="391" r:id="rId28"/>
    <p:sldId id="300" r:id="rId29"/>
    <p:sldId id="301" r:id="rId30"/>
    <p:sldId id="302" r:id="rId31"/>
    <p:sldId id="357" r:id="rId32"/>
    <p:sldId id="304" r:id="rId33"/>
    <p:sldId id="305" r:id="rId34"/>
    <p:sldId id="306" r:id="rId35"/>
    <p:sldId id="327" r:id="rId36"/>
    <p:sldId id="328" r:id="rId37"/>
    <p:sldId id="329" r:id="rId38"/>
    <p:sldId id="284" r:id="rId39"/>
    <p:sldId id="387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Gualtieri" userId="2b4bb56e3539ee98" providerId="LiveId" clId="{8C7BA9AE-163A-45FD-BCF7-2EEC5D626557}"/>
    <pc:docChg chg="delSld">
      <pc:chgData name="André Gualtieri" userId="2b4bb56e3539ee98" providerId="LiveId" clId="{8C7BA9AE-163A-45FD-BCF7-2EEC5D626557}" dt="2021-03-15T19:38:03.967" v="1" actId="47"/>
      <pc:docMkLst>
        <pc:docMk/>
      </pc:docMkLst>
      <pc:sldChg chg="del">
        <pc:chgData name="André Gualtieri" userId="2b4bb56e3539ee98" providerId="LiveId" clId="{8C7BA9AE-163A-45FD-BCF7-2EEC5D626557}" dt="2021-03-15T19:38:03.967" v="1" actId="47"/>
        <pc:sldMkLst>
          <pc:docMk/>
          <pc:sldMk cId="0" sldId="276"/>
        </pc:sldMkLst>
      </pc:sldChg>
      <pc:sldChg chg="del">
        <pc:chgData name="André Gualtieri" userId="2b4bb56e3539ee98" providerId="LiveId" clId="{8C7BA9AE-163A-45FD-BCF7-2EEC5D626557}" dt="2021-03-15T19:38:01.224" v="0" actId="47"/>
        <pc:sldMkLst>
          <pc:docMk/>
          <pc:sldMk cId="883046720" sldId="290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F46CB-48FE-4628-8B35-08107444B00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AC56C63-927C-439C-A5C1-D384BA2C2027}">
      <dgm:prSet/>
      <dgm:spPr/>
      <dgm:t>
        <a:bodyPr/>
        <a:lstStyle/>
        <a:p>
          <a:r>
            <a:rPr lang="en-GB" b="0" i="0" dirty="0"/>
            <a:t>Internet</a:t>
          </a:r>
          <a:endParaRPr lang="pt-BR" dirty="0"/>
        </a:p>
      </dgm:t>
    </dgm:pt>
    <dgm:pt modelId="{E3D592DD-7279-4259-B021-A611AD046762}" type="parTrans" cxnId="{8C2F3744-2A95-475C-8D07-74AEA90E5B88}">
      <dgm:prSet/>
      <dgm:spPr/>
      <dgm:t>
        <a:bodyPr/>
        <a:lstStyle/>
        <a:p>
          <a:endParaRPr lang="pt-BR"/>
        </a:p>
      </dgm:t>
    </dgm:pt>
    <dgm:pt modelId="{5AE6ADF5-A28E-455E-988E-41D825E86FF8}" type="sibTrans" cxnId="{8C2F3744-2A95-475C-8D07-74AEA90E5B88}">
      <dgm:prSet/>
      <dgm:spPr/>
      <dgm:t>
        <a:bodyPr/>
        <a:lstStyle/>
        <a:p>
          <a:endParaRPr lang="pt-BR"/>
        </a:p>
      </dgm:t>
    </dgm:pt>
    <dgm:pt modelId="{03B77FA7-8781-42C3-95A2-A853AD085573}">
      <dgm:prSet/>
      <dgm:spPr/>
      <dgm:t>
        <a:bodyPr/>
        <a:lstStyle/>
        <a:p>
          <a:r>
            <a:rPr lang="pt-BR" dirty="0"/>
            <a:t>VIGILÂNCIA</a:t>
          </a:r>
        </a:p>
      </dgm:t>
    </dgm:pt>
    <dgm:pt modelId="{9489A53A-314D-4BBE-AF77-3C40484680E5}" type="parTrans" cxnId="{E37707E7-7E1A-49DA-AF78-F52C7D369B9B}">
      <dgm:prSet/>
      <dgm:spPr/>
      <dgm:t>
        <a:bodyPr/>
        <a:lstStyle/>
        <a:p>
          <a:endParaRPr lang="pt-BR"/>
        </a:p>
      </dgm:t>
    </dgm:pt>
    <dgm:pt modelId="{D6200780-97E8-42F7-BF78-F61FEC7E9773}" type="sibTrans" cxnId="{E37707E7-7E1A-49DA-AF78-F52C7D369B9B}">
      <dgm:prSet/>
      <dgm:spPr/>
      <dgm:t>
        <a:bodyPr/>
        <a:lstStyle/>
        <a:p>
          <a:endParaRPr lang="pt-BR"/>
        </a:p>
      </dgm:t>
    </dgm:pt>
    <dgm:pt modelId="{D5FC7BD3-C335-4C9B-BB9B-90FADFBD1D42}">
      <dgm:prSet/>
      <dgm:spPr/>
      <dgm:t>
        <a:bodyPr/>
        <a:lstStyle/>
        <a:p>
          <a:r>
            <a:rPr lang="en-GB" b="0" i="0" dirty="0"/>
            <a:t>Big data</a:t>
          </a:r>
          <a:endParaRPr lang="pt-BR" dirty="0"/>
        </a:p>
      </dgm:t>
    </dgm:pt>
    <dgm:pt modelId="{A2CA8FB9-FD9A-470B-B09D-A3E2D1708A32}" type="parTrans" cxnId="{C7E97F72-B282-4B73-96AC-BB99EC79FBF4}">
      <dgm:prSet/>
      <dgm:spPr/>
      <dgm:t>
        <a:bodyPr/>
        <a:lstStyle/>
        <a:p>
          <a:endParaRPr lang="pt-BR"/>
        </a:p>
      </dgm:t>
    </dgm:pt>
    <dgm:pt modelId="{AC2BDC76-89A2-4A59-B8D8-846A71406482}" type="sibTrans" cxnId="{C7E97F72-B282-4B73-96AC-BB99EC79FBF4}">
      <dgm:prSet/>
      <dgm:spPr/>
      <dgm:t>
        <a:bodyPr/>
        <a:lstStyle/>
        <a:p>
          <a:endParaRPr lang="pt-BR"/>
        </a:p>
      </dgm:t>
    </dgm:pt>
    <dgm:pt modelId="{D89D91FE-CFB2-41A0-89F0-876C997F03DE}">
      <dgm:prSet/>
      <dgm:spPr/>
      <dgm:t>
        <a:bodyPr/>
        <a:lstStyle/>
        <a:p>
          <a:r>
            <a:rPr lang="pt-BR" b="0" i="0" dirty="0"/>
            <a:t>Dispositivos móveis</a:t>
          </a:r>
          <a:endParaRPr lang="pt-BR" dirty="0"/>
        </a:p>
      </dgm:t>
    </dgm:pt>
    <dgm:pt modelId="{0658D899-897C-40B5-B84E-9A9A685D19BB}" type="parTrans" cxnId="{CC43F5C7-0927-4EAE-9FFF-5C63A0955101}">
      <dgm:prSet/>
      <dgm:spPr/>
      <dgm:t>
        <a:bodyPr/>
        <a:lstStyle/>
        <a:p>
          <a:endParaRPr lang="pt-BR"/>
        </a:p>
      </dgm:t>
    </dgm:pt>
    <dgm:pt modelId="{9AEFFD91-953F-4D82-B597-6F1FC95E92E9}" type="sibTrans" cxnId="{CC43F5C7-0927-4EAE-9FFF-5C63A0955101}">
      <dgm:prSet/>
      <dgm:spPr/>
      <dgm:t>
        <a:bodyPr/>
        <a:lstStyle/>
        <a:p>
          <a:endParaRPr lang="pt-BR"/>
        </a:p>
      </dgm:t>
    </dgm:pt>
    <dgm:pt modelId="{0CA4D65A-4446-4784-BDBC-09A4AA2EC6A0}">
      <dgm:prSet/>
      <dgm:spPr/>
      <dgm:t>
        <a:bodyPr/>
        <a:lstStyle/>
        <a:p>
          <a:r>
            <a:rPr lang="pt-BR" b="0" i="0"/>
            <a:t>Internet das coisas</a:t>
          </a:r>
          <a:endParaRPr lang="pt-BR" dirty="0"/>
        </a:p>
      </dgm:t>
    </dgm:pt>
    <dgm:pt modelId="{BF401EBA-F031-4A67-A295-891E7193EA9D}" type="parTrans" cxnId="{5C0BB992-47F3-4839-9292-4AFB0CE3AE00}">
      <dgm:prSet/>
      <dgm:spPr/>
      <dgm:t>
        <a:bodyPr/>
        <a:lstStyle/>
        <a:p>
          <a:endParaRPr lang="pt-BR"/>
        </a:p>
      </dgm:t>
    </dgm:pt>
    <dgm:pt modelId="{7AB9F656-19D7-422A-B15C-673859204C09}" type="sibTrans" cxnId="{5C0BB992-47F3-4839-9292-4AFB0CE3AE00}">
      <dgm:prSet/>
      <dgm:spPr/>
      <dgm:t>
        <a:bodyPr/>
        <a:lstStyle/>
        <a:p>
          <a:endParaRPr lang="pt-BR"/>
        </a:p>
      </dgm:t>
    </dgm:pt>
    <dgm:pt modelId="{EDD0114C-B3F3-4BD9-9B05-5B4FDF7D85D8}" type="pres">
      <dgm:prSet presAssocID="{8FBF46CB-48FE-4628-8B35-08107444B00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D3FFB9E-204E-415C-BB62-65175C6015E8}" type="pres">
      <dgm:prSet presAssocID="{03B77FA7-8781-42C3-95A2-A853AD085573}" presName="hierRoot1" presStyleCnt="0">
        <dgm:presLayoutVars>
          <dgm:hierBranch val="init"/>
        </dgm:presLayoutVars>
      </dgm:prSet>
      <dgm:spPr/>
    </dgm:pt>
    <dgm:pt modelId="{7BDA1CA4-5FF6-4AD8-B751-523D4EB04094}" type="pres">
      <dgm:prSet presAssocID="{03B77FA7-8781-42C3-95A2-A853AD085573}" presName="rootComposite1" presStyleCnt="0"/>
      <dgm:spPr/>
    </dgm:pt>
    <dgm:pt modelId="{7AFFA5EB-A062-4A9D-B5C5-F48161282BBD}" type="pres">
      <dgm:prSet presAssocID="{03B77FA7-8781-42C3-95A2-A853AD085573}" presName="rootText1" presStyleLbl="node0" presStyleIdx="0" presStyleCnt="1">
        <dgm:presLayoutVars>
          <dgm:chPref val="3"/>
        </dgm:presLayoutVars>
      </dgm:prSet>
      <dgm:spPr/>
    </dgm:pt>
    <dgm:pt modelId="{0AAD8FBA-66AD-4DD5-88FC-C9A3DBE5B2B6}" type="pres">
      <dgm:prSet presAssocID="{03B77FA7-8781-42C3-95A2-A853AD085573}" presName="rootConnector1" presStyleLbl="node1" presStyleIdx="0" presStyleCnt="0"/>
      <dgm:spPr/>
    </dgm:pt>
    <dgm:pt modelId="{D60467FC-1F24-42DC-BA47-3208A14ADBF9}" type="pres">
      <dgm:prSet presAssocID="{03B77FA7-8781-42C3-95A2-A853AD085573}" presName="hierChild2" presStyleCnt="0"/>
      <dgm:spPr/>
    </dgm:pt>
    <dgm:pt modelId="{2F4BA562-7A84-4EB3-9020-91E1ADEE747B}" type="pres">
      <dgm:prSet presAssocID="{E3D592DD-7279-4259-B021-A611AD046762}" presName="Name37" presStyleLbl="parChTrans1D2" presStyleIdx="0" presStyleCnt="4"/>
      <dgm:spPr/>
    </dgm:pt>
    <dgm:pt modelId="{0779B384-0F69-4B05-BFA0-825878BB5A76}" type="pres">
      <dgm:prSet presAssocID="{FAC56C63-927C-439C-A5C1-D384BA2C2027}" presName="hierRoot2" presStyleCnt="0">
        <dgm:presLayoutVars>
          <dgm:hierBranch val="init"/>
        </dgm:presLayoutVars>
      </dgm:prSet>
      <dgm:spPr/>
    </dgm:pt>
    <dgm:pt modelId="{160B7B68-A70B-4722-AD89-32DFDC3B24A3}" type="pres">
      <dgm:prSet presAssocID="{FAC56C63-927C-439C-A5C1-D384BA2C2027}" presName="rootComposite" presStyleCnt="0"/>
      <dgm:spPr/>
    </dgm:pt>
    <dgm:pt modelId="{3057CB23-FB8A-40ED-8F45-882A8ABA7D10}" type="pres">
      <dgm:prSet presAssocID="{FAC56C63-927C-439C-A5C1-D384BA2C2027}" presName="rootText" presStyleLbl="node2" presStyleIdx="0" presStyleCnt="4">
        <dgm:presLayoutVars>
          <dgm:chPref val="3"/>
        </dgm:presLayoutVars>
      </dgm:prSet>
      <dgm:spPr/>
    </dgm:pt>
    <dgm:pt modelId="{E327872B-D11B-406A-B0BA-499D369B082A}" type="pres">
      <dgm:prSet presAssocID="{FAC56C63-927C-439C-A5C1-D384BA2C2027}" presName="rootConnector" presStyleLbl="node2" presStyleIdx="0" presStyleCnt="4"/>
      <dgm:spPr/>
    </dgm:pt>
    <dgm:pt modelId="{D9BE6B35-B19C-4FC0-86E9-587DC032CDD5}" type="pres">
      <dgm:prSet presAssocID="{FAC56C63-927C-439C-A5C1-D384BA2C2027}" presName="hierChild4" presStyleCnt="0"/>
      <dgm:spPr/>
    </dgm:pt>
    <dgm:pt modelId="{3FECD3C4-32DC-4D19-8487-D2DDFD93E361}" type="pres">
      <dgm:prSet presAssocID="{FAC56C63-927C-439C-A5C1-D384BA2C2027}" presName="hierChild5" presStyleCnt="0"/>
      <dgm:spPr/>
    </dgm:pt>
    <dgm:pt modelId="{63B46722-C5D2-41D1-A36F-CBEC17A5BBE7}" type="pres">
      <dgm:prSet presAssocID="{A2CA8FB9-FD9A-470B-B09D-A3E2D1708A32}" presName="Name37" presStyleLbl="parChTrans1D2" presStyleIdx="1" presStyleCnt="4"/>
      <dgm:spPr/>
    </dgm:pt>
    <dgm:pt modelId="{71F4AD78-D83E-4804-85C4-3A1EFEC61BD9}" type="pres">
      <dgm:prSet presAssocID="{D5FC7BD3-C335-4C9B-BB9B-90FADFBD1D42}" presName="hierRoot2" presStyleCnt="0">
        <dgm:presLayoutVars>
          <dgm:hierBranch val="init"/>
        </dgm:presLayoutVars>
      </dgm:prSet>
      <dgm:spPr/>
    </dgm:pt>
    <dgm:pt modelId="{0C03BA80-A844-46B9-8340-F58CBDC0D261}" type="pres">
      <dgm:prSet presAssocID="{D5FC7BD3-C335-4C9B-BB9B-90FADFBD1D42}" presName="rootComposite" presStyleCnt="0"/>
      <dgm:spPr/>
    </dgm:pt>
    <dgm:pt modelId="{FBD3E121-F57C-47D0-BA4F-10BFED7609DC}" type="pres">
      <dgm:prSet presAssocID="{D5FC7BD3-C335-4C9B-BB9B-90FADFBD1D42}" presName="rootText" presStyleLbl="node2" presStyleIdx="1" presStyleCnt="4">
        <dgm:presLayoutVars>
          <dgm:chPref val="3"/>
        </dgm:presLayoutVars>
      </dgm:prSet>
      <dgm:spPr/>
    </dgm:pt>
    <dgm:pt modelId="{DA614C4C-3480-4EC0-A7FA-55C87C950FD4}" type="pres">
      <dgm:prSet presAssocID="{D5FC7BD3-C335-4C9B-BB9B-90FADFBD1D42}" presName="rootConnector" presStyleLbl="node2" presStyleIdx="1" presStyleCnt="4"/>
      <dgm:spPr/>
    </dgm:pt>
    <dgm:pt modelId="{F14B2919-C78D-4D5C-9188-D7565B3785FD}" type="pres">
      <dgm:prSet presAssocID="{D5FC7BD3-C335-4C9B-BB9B-90FADFBD1D42}" presName="hierChild4" presStyleCnt="0"/>
      <dgm:spPr/>
    </dgm:pt>
    <dgm:pt modelId="{160FAEAE-D2F6-4EAB-AB74-5D23A523BBBA}" type="pres">
      <dgm:prSet presAssocID="{D5FC7BD3-C335-4C9B-BB9B-90FADFBD1D42}" presName="hierChild5" presStyleCnt="0"/>
      <dgm:spPr/>
    </dgm:pt>
    <dgm:pt modelId="{476B7558-46C2-4DD9-91AA-B2DC73BD909E}" type="pres">
      <dgm:prSet presAssocID="{0658D899-897C-40B5-B84E-9A9A685D19BB}" presName="Name37" presStyleLbl="parChTrans1D2" presStyleIdx="2" presStyleCnt="4"/>
      <dgm:spPr/>
    </dgm:pt>
    <dgm:pt modelId="{30D145A4-F70B-4D54-A865-652B59FBCBCD}" type="pres">
      <dgm:prSet presAssocID="{D89D91FE-CFB2-41A0-89F0-876C997F03DE}" presName="hierRoot2" presStyleCnt="0">
        <dgm:presLayoutVars>
          <dgm:hierBranch val="init"/>
        </dgm:presLayoutVars>
      </dgm:prSet>
      <dgm:spPr/>
    </dgm:pt>
    <dgm:pt modelId="{6DF6B940-94BD-47D3-956B-E3EC03F7001C}" type="pres">
      <dgm:prSet presAssocID="{D89D91FE-CFB2-41A0-89F0-876C997F03DE}" presName="rootComposite" presStyleCnt="0"/>
      <dgm:spPr/>
    </dgm:pt>
    <dgm:pt modelId="{385E60EA-96CD-498F-A138-FFF2E4A63196}" type="pres">
      <dgm:prSet presAssocID="{D89D91FE-CFB2-41A0-89F0-876C997F03DE}" presName="rootText" presStyleLbl="node2" presStyleIdx="2" presStyleCnt="4">
        <dgm:presLayoutVars>
          <dgm:chPref val="3"/>
        </dgm:presLayoutVars>
      </dgm:prSet>
      <dgm:spPr/>
    </dgm:pt>
    <dgm:pt modelId="{62D6AD02-E39A-489E-A5A9-01CB7C14ABA2}" type="pres">
      <dgm:prSet presAssocID="{D89D91FE-CFB2-41A0-89F0-876C997F03DE}" presName="rootConnector" presStyleLbl="node2" presStyleIdx="2" presStyleCnt="4"/>
      <dgm:spPr/>
    </dgm:pt>
    <dgm:pt modelId="{BDC5918B-B39B-40A5-B1E4-3E216C85C271}" type="pres">
      <dgm:prSet presAssocID="{D89D91FE-CFB2-41A0-89F0-876C997F03DE}" presName="hierChild4" presStyleCnt="0"/>
      <dgm:spPr/>
    </dgm:pt>
    <dgm:pt modelId="{AAD58FFF-0213-4147-B465-51497A7EFF53}" type="pres">
      <dgm:prSet presAssocID="{D89D91FE-CFB2-41A0-89F0-876C997F03DE}" presName="hierChild5" presStyleCnt="0"/>
      <dgm:spPr/>
    </dgm:pt>
    <dgm:pt modelId="{E0852CF0-67D7-456F-9FAF-2414A81CBAA4}" type="pres">
      <dgm:prSet presAssocID="{BF401EBA-F031-4A67-A295-891E7193EA9D}" presName="Name37" presStyleLbl="parChTrans1D2" presStyleIdx="3" presStyleCnt="4"/>
      <dgm:spPr/>
    </dgm:pt>
    <dgm:pt modelId="{A20A6528-8D92-4ABC-9963-02B952154E6F}" type="pres">
      <dgm:prSet presAssocID="{0CA4D65A-4446-4784-BDBC-09A4AA2EC6A0}" presName="hierRoot2" presStyleCnt="0">
        <dgm:presLayoutVars>
          <dgm:hierBranch val="init"/>
        </dgm:presLayoutVars>
      </dgm:prSet>
      <dgm:spPr/>
    </dgm:pt>
    <dgm:pt modelId="{A65F8F1D-3EC5-47E2-96A4-DFE9F3E03ED3}" type="pres">
      <dgm:prSet presAssocID="{0CA4D65A-4446-4784-BDBC-09A4AA2EC6A0}" presName="rootComposite" presStyleCnt="0"/>
      <dgm:spPr/>
    </dgm:pt>
    <dgm:pt modelId="{E7A49534-951B-4B6E-ADDF-04874017FDDE}" type="pres">
      <dgm:prSet presAssocID="{0CA4D65A-4446-4784-BDBC-09A4AA2EC6A0}" presName="rootText" presStyleLbl="node2" presStyleIdx="3" presStyleCnt="4">
        <dgm:presLayoutVars>
          <dgm:chPref val="3"/>
        </dgm:presLayoutVars>
      </dgm:prSet>
      <dgm:spPr/>
    </dgm:pt>
    <dgm:pt modelId="{9233F559-751E-4090-B99D-E33C73F0C0E2}" type="pres">
      <dgm:prSet presAssocID="{0CA4D65A-4446-4784-BDBC-09A4AA2EC6A0}" presName="rootConnector" presStyleLbl="node2" presStyleIdx="3" presStyleCnt="4"/>
      <dgm:spPr/>
    </dgm:pt>
    <dgm:pt modelId="{F7D232E9-B3CB-4B1E-B037-3F98B94E1E5A}" type="pres">
      <dgm:prSet presAssocID="{0CA4D65A-4446-4784-BDBC-09A4AA2EC6A0}" presName="hierChild4" presStyleCnt="0"/>
      <dgm:spPr/>
    </dgm:pt>
    <dgm:pt modelId="{FE0551B2-15A5-4F0A-91DD-016C4DF29C49}" type="pres">
      <dgm:prSet presAssocID="{0CA4D65A-4446-4784-BDBC-09A4AA2EC6A0}" presName="hierChild5" presStyleCnt="0"/>
      <dgm:spPr/>
    </dgm:pt>
    <dgm:pt modelId="{56B26332-2B79-4592-9CDD-D47AE3D1CB38}" type="pres">
      <dgm:prSet presAssocID="{03B77FA7-8781-42C3-95A2-A853AD085573}" presName="hierChild3" presStyleCnt="0"/>
      <dgm:spPr/>
    </dgm:pt>
  </dgm:ptLst>
  <dgm:cxnLst>
    <dgm:cxn modelId="{5123B803-62A6-469C-9F89-69BB17985AC3}" type="presOf" srcId="{FAC56C63-927C-439C-A5C1-D384BA2C2027}" destId="{E327872B-D11B-406A-B0BA-499D369B082A}" srcOrd="1" destOrd="0" presId="urn:microsoft.com/office/officeart/2005/8/layout/orgChart1"/>
    <dgm:cxn modelId="{21A1E304-3237-411C-9D4E-83306ACE7B64}" type="presOf" srcId="{03B77FA7-8781-42C3-95A2-A853AD085573}" destId="{7AFFA5EB-A062-4A9D-B5C5-F48161282BBD}" srcOrd="0" destOrd="0" presId="urn:microsoft.com/office/officeart/2005/8/layout/orgChart1"/>
    <dgm:cxn modelId="{A507F105-374B-4EFC-B547-62770229EC4A}" type="presOf" srcId="{D89D91FE-CFB2-41A0-89F0-876C997F03DE}" destId="{62D6AD02-E39A-489E-A5A9-01CB7C14ABA2}" srcOrd="1" destOrd="0" presId="urn:microsoft.com/office/officeart/2005/8/layout/orgChart1"/>
    <dgm:cxn modelId="{0380F106-B0F1-4F3F-808D-241DA4648BCF}" type="presOf" srcId="{BF401EBA-F031-4A67-A295-891E7193EA9D}" destId="{E0852CF0-67D7-456F-9FAF-2414A81CBAA4}" srcOrd="0" destOrd="0" presId="urn:microsoft.com/office/officeart/2005/8/layout/orgChart1"/>
    <dgm:cxn modelId="{A1D06B3D-E9DF-4812-841E-DF7C670B2C28}" type="presOf" srcId="{0CA4D65A-4446-4784-BDBC-09A4AA2EC6A0}" destId="{9233F559-751E-4090-B99D-E33C73F0C0E2}" srcOrd="1" destOrd="0" presId="urn:microsoft.com/office/officeart/2005/8/layout/orgChart1"/>
    <dgm:cxn modelId="{8C2F3744-2A95-475C-8D07-74AEA90E5B88}" srcId="{03B77FA7-8781-42C3-95A2-A853AD085573}" destId="{FAC56C63-927C-439C-A5C1-D384BA2C2027}" srcOrd="0" destOrd="0" parTransId="{E3D592DD-7279-4259-B021-A611AD046762}" sibTransId="{5AE6ADF5-A28E-455E-988E-41D825E86FF8}"/>
    <dgm:cxn modelId="{CAB3EB70-FFA5-4405-9D2D-8DBE8BA578A1}" type="presOf" srcId="{FAC56C63-927C-439C-A5C1-D384BA2C2027}" destId="{3057CB23-FB8A-40ED-8F45-882A8ABA7D10}" srcOrd="0" destOrd="0" presId="urn:microsoft.com/office/officeart/2005/8/layout/orgChart1"/>
    <dgm:cxn modelId="{C7E97F72-B282-4B73-96AC-BB99EC79FBF4}" srcId="{03B77FA7-8781-42C3-95A2-A853AD085573}" destId="{D5FC7BD3-C335-4C9B-BB9B-90FADFBD1D42}" srcOrd="1" destOrd="0" parTransId="{A2CA8FB9-FD9A-470B-B09D-A3E2D1708A32}" sibTransId="{AC2BDC76-89A2-4A59-B8D8-846A71406482}"/>
    <dgm:cxn modelId="{71D8F178-5B00-4785-953C-242D1566F645}" type="presOf" srcId="{8FBF46CB-48FE-4628-8B35-08107444B00B}" destId="{EDD0114C-B3F3-4BD9-9B05-5B4FDF7D85D8}" srcOrd="0" destOrd="0" presId="urn:microsoft.com/office/officeart/2005/8/layout/orgChart1"/>
    <dgm:cxn modelId="{3022FE7D-F7D9-4D2B-8B09-8F79AD94322B}" type="presOf" srcId="{03B77FA7-8781-42C3-95A2-A853AD085573}" destId="{0AAD8FBA-66AD-4DD5-88FC-C9A3DBE5B2B6}" srcOrd="1" destOrd="0" presId="urn:microsoft.com/office/officeart/2005/8/layout/orgChart1"/>
    <dgm:cxn modelId="{5C0BB992-47F3-4839-9292-4AFB0CE3AE00}" srcId="{03B77FA7-8781-42C3-95A2-A853AD085573}" destId="{0CA4D65A-4446-4784-BDBC-09A4AA2EC6A0}" srcOrd="3" destOrd="0" parTransId="{BF401EBA-F031-4A67-A295-891E7193EA9D}" sibTransId="{7AB9F656-19D7-422A-B15C-673859204C09}"/>
    <dgm:cxn modelId="{31A1069A-D1B3-4600-A63E-448CD1D746ED}" type="presOf" srcId="{A2CA8FB9-FD9A-470B-B09D-A3E2D1708A32}" destId="{63B46722-C5D2-41D1-A36F-CBEC17A5BBE7}" srcOrd="0" destOrd="0" presId="urn:microsoft.com/office/officeart/2005/8/layout/orgChart1"/>
    <dgm:cxn modelId="{A1463F9B-3589-49A6-ABDB-6091BE0E2713}" type="presOf" srcId="{D89D91FE-CFB2-41A0-89F0-876C997F03DE}" destId="{385E60EA-96CD-498F-A138-FFF2E4A63196}" srcOrd="0" destOrd="0" presId="urn:microsoft.com/office/officeart/2005/8/layout/orgChart1"/>
    <dgm:cxn modelId="{76331FA4-ECA6-4F4B-BEFE-EB92A763EB6B}" type="presOf" srcId="{0CA4D65A-4446-4784-BDBC-09A4AA2EC6A0}" destId="{E7A49534-951B-4B6E-ADDF-04874017FDDE}" srcOrd="0" destOrd="0" presId="urn:microsoft.com/office/officeart/2005/8/layout/orgChart1"/>
    <dgm:cxn modelId="{354553B0-9658-434B-9F19-E3B7694DF2F8}" type="presOf" srcId="{D5FC7BD3-C335-4C9B-BB9B-90FADFBD1D42}" destId="{FBD3E121-F57C-47D0-BA4F-10BFED7609DC}" srcOrd="0" destOrd="0" presId="urn:microsoft.com/office/officeart/2005/8/layout/orgChart1"/>
    <dgm:cxn modelId="{C2D481BA-77EB-4720-8F22-B18540BE7B8A}" type="presOf" srcId="{0658D899-897C-40B5-B84E-9A9A685D19BB}" destId="{476B7558-46C2-4DD9-91AA-B2DC73BD909E}" srcOrd="0" destOrd="0" presId="urn:microsoft.com/office/officeart/2005/8/layout/orgChart1"/>
    <dgm:cxn modelId="{132E0EBB-DE24-403A-B3B2-77AA98BF0CC2}" type="presOf" srcId="{D5FC7BD3-C335-4C9B-BB9B-90FADFBD1D42}" destId="{DA614C4C-3480-4EC0-A7FA-55C87C950FD4}" srcOrd="1" destOrd="0" presId="urn:microsoft.com/office/officeart/2005/8/layout/orgChart1"/>
    <dgm:cxn modelId="{CC43F5C7-0927-4EAE-9FFF-5C63A0955101}" srcId="{03B77FA7-8781-42C3-95A2-A853AD085573}" destId="{D89D91FE-CFB2-41A0-89F0-876C997F03DE}" srcOrd="2" destOrd="0" parTransId="{0658D899-897C-40B5-B84E-9A9A685D19BB}" sibTransId="{9AEFFD91-953F-4D82-B597-6F1FC95E92E9}"/>
    <dgm:cxn modelId="{876A26D8-A16F-4513-8481-7C9893A479B1}" type="presOf" srcId="{E3D592DD-7279-4259-B021-A611AD046762}" destId="{2F4BA562-7A84-4EB3-9020-91E1ADEE747B}" srcOrd="0" destOrd="0" presId="urn:microsoft.com/office/officeart/2005/8/layout/orgChart1"/>
    <dgm:cxn modelId="{E37707E7-7E1A-49DA-AF78-F52C7D369B9B}" srcId="{8FBF46CB-48FE-4628-8B35-08107444B00B}" destId="{03B77FA7-8781-42C3-95A2-A853AD085573}" srcOrd="0" destOrd="0" parTransId="{9489A53A-314D-4BBE-AF77-3C40484680E5}" sibTransId="{D6200780-97E8-42F7-BF78-F61FEC7E9773}"/>
    <dgm:cxn modelId="{187BF448-D38C-44AB-94A3-4444B6FB6599}" type="presParOf" srcId="{EDD0114C-B3F3-4BD9-9B05-5B4FDF7D85D8}" destId="{8D3FFB9E-204E-415C-BB62-65175C6015E8}" srcOrd="0" destOrd="0" presId="urn:microsoft.com/office/officeart/2005/8/layout/orgChart1"/>
    <dgm:cxn modelId="{8E909AA6-73B7-47AF-BAA1-8293F47EB164}" type="presParOf" srcId="{8D3FFB9E-204E-415C-BB62-65175C6015E8}" destId="{7BDA1CA4-5FF6-4AD8-B751-523D4EB04094}" srcOrd="0" destOrd="0" presId="urn:microsoft.com/office/officeart/2005/8/layout/orgChart1"/>
    <dgm:cxn modelId="{A5B21982-4628-4514-948F-63B6D48A006F}" type="presParOf" srcId="{7BDA1CA4-5FF6-4AD8-B751-523D4EB04094}" destId="{7AFFA5EB-A062-4A9D-B5C5-F48161282BBD}" srcOrd="0" destOrd="0" presId="urn:microsoft.com/office/officeart/2005/8/layout/orgChart1"/>
    <dgm:cxn modelId="{FE1552D3-5B8B-4E61-9219-3C01A3009333}" type="presParOf" srcId="{7BDA1CA4-5FF6-4AD8-B751-523D4EB04094}" destId="{0AAD8FBA-66AD-4DD5-88FC-C9A3DBE5B2B6}" srcOrd="1" destOrd="0" presId="urn:microsoft.com/office/officeart/2005/8/layout/orgChart1"/>
    <dgm:cxn modelId="{B81670DC-D823-47EF-B91C-5E8F19A47F92}" type="presParOf" srcId="{8D3FFB9E-204E-415C-BB62-65175C6015E8}" destId="{D60467FC-1F24-42DC-BA47-3208A14ADBF9}" srcOrd="1" destOrd="0" presId="urn:microsoft.com/office/officeart/2005/8/layout/orgChart1"/>
    <dgm:cxn modelId="{A25E9372-BE95-4FA4-9EF1-19538CC57E71}" type="presParOf" srcId="{D60467FC-1F24-42DC-BA47-3208A14ADBF9}" destId="{2F4BA562-7A84-4EB3-9020-91E1ADEE747B}" srcOrd="0" destOrd="0" presId="urn:microsoft.com/office/officeart/2005/8/layout/orgChart1"/>
    <dgm:cxn modelId="{4EDAF24A-F29E-44E0-8372-7097E77A4B9F}" type="presParOf" srcId="{D60467FC-1F24-42DC-BA47-3208A14ADBF9}" destId="{0779B384-0F69-4B05-BFA0-825878BB5A76}" srcOrd="1" destOrd="0" presId="urn:microsoft.com/office/officeart/2005/8/layout/orgChart1"/>
    <dgm:cxn modelId="{D56D85C0-EA2D-4D85-A455-0C1848AEDB69}" type="presParOf" srcId="{0779B384-0F69-4B05-BFA0-825878BB5A76}" destId="{160B7B68-A70B-4722-AD89-32DFDC3B24A3}" srcOrd="0" destOrd="0" presId="urn:microsoft.com/office/officeart/2005/8/layout/orgChart1"/>
    <dgm:cxn modelId="{7E9DAFF3-B105-41CB-86E4-565F2F05448F}" type="presParOf" srcId="{160B7B68-A70B-4722-AD89-32DFDC3B24A3}" destId="{3057CB23-FB8A-40ED-8F45-882A8ABA7D10}" srcOrd="0" destOrd="0" presId="urn:microsoft.com/office/officeart/2005/8/layout/orgChart1"/>
    <dgm:cxn modelId="{AA100581-2133-46C1-89ED-8D59C793C761}" type="presParOf" srcId="{160B7B68-A70B-4722-AD89-32DFDC3B24A3}" destId="{E327872B-D11B-406A-B0BA-499D369B082A}" srcOrd="1" destOrd="0" presId="urn:microsoft.com/office/officeart/2005/8/layout/orgChart1"/>
    <dgm:cxn modelId="{D8CD3056-B1BD-4419-BB70-2C91E3B1ABA2}" type="presParOf" srcId="{0779B384-0F69-4B05-BFA0-825878BB5A76}" destId="{D9BE6B35-B19C-4FC0-86E9-587DC032CDD5}" srcOrd="1" destOrd="0" presId="urn:microsoft.com/office/officeart/2005/8/layout/orgChart1"/>
    <dgm:cxn modelId="{398144E1-D2C4-44FA-8E4C-31585385E8BD}" type="presParOf" srcId="{0779B384-0F69-4B05-BFA0-825878BB5A76}" destId="{3FECD3C4-32DC-4D19-8487-D2DDFD93E361}" srcOrd="2" destOrd="0" presId="urn:microsoft.com/office/officeart/2005/8/layout/orgChart1"/>
    <dgm:cxn modelId="{F882B686-CFC8-427D-B6D0-20006C8B18BF}" type="presParOf" srcId="{D60467FC-1F24-42DC-BA47-3208A14ADBF9}" destId="{63B46722-C5D2-41D1-A36F-CBEC17A5BBE7}" srcOrd="2" destOrd="0" presId="urn:microsoft.com/office/officeart/2005/8/layout/orgChart1"/>
    <dgm:cxn modelId="{E6C85757-EDBB-4406-BB8B-A4147AFE1E60}" type="presParOf" srcId="{D60467FC-1F24-42DC-BA47-3208A14ADBF9}" destId="{71F4AD78-D83E-4804-85C4-3A1EFEC61BD9}" srcOrd="3" destOrd="0" presId="urn:microsoft.com/office/officeart/2005/8/layout/orgChart1"/>
    <dgm:cxn modelId="{4651749F-85C9-4345-9F49-FC79E199F12C}" type="presParOf" srcId="{71F4AD78-D83E-4804-85C4-3A1EFEC61BD9}" destId="{0C03BA80-A844-46B9-8340-F58CBDC0D261}" srcOrd="0" destOrd="0" presId="urn:microsoft.com/office/officeart/2005/8/layout/orgChart1"/>
    <dgm:cxn modelId="{45317129-BA81-4C10-A77C-E78C500A1F1B}" type="presParOf" srcId="{0C03BA80-A844-46B9-8340-F58CBDC0D261}" destId="{FBD3E121-F57C-47D0-BA4F-10BFED7609DC}" srcOrd="0" destOrd="0" presId="urn:microsoft.com/office/officeart/2005/8/layout/orgChart1"/>
    <dgm:cxn modelId="{E84755A3-E593-4ECA-9819-C58639D7CCF6}" type="presParOf" srcId="{0C03BA80-A844-46B9-8340-F58CBDC0D261}" destId="{DA614C4C-3480-4EC0-A7FA-55C87C950FD4}" srcOrd="1" destOrd="0" presId="urn:microsoft.com/office/officeart/2005/8/layout/orgChart1"/>
    <dgm:cxn modelId="{E2258A45-9776-4596-8B3F-E98249A8C20C}" type="presParOf" srcId="{71F4AD78-D83E-4804-85C4-3A1EFEC61BD9}" destId="{F14B2919-C78D-4D5C-9188-D7565B3785FD}" srcOrd="1" destOrd="0" presId="urn:microsoft.com/office/officeart/2005/8/layout/orgChart1"/>
    <dgm:cxn modelId="{8E7BFB66-1853-4724-ADF5-FA4A490BD452}" type="presParOf" srcId="{71F4AD78-D83E-4804-85C4-3A1EFEC61BD9}" destId="{160FAEAE-D2F6-4EAB-AB74-5D23A523BBBA}" srcOrd="2" destOrd="0" presId="urn:microsoft.com/office/officeart/2005/8/layout/orgChart1"/>
    <dgm:cxn modelId="{2FE52972-E51C-4237-97E1-59E6D21C1CDF}" type="presParOf" srcId="{D60467FC-1F24-42DC-BA47-3208A14ADBF9}" destId="{476B7558-46C2-4DD9-91AA-B2DC73BD909E}" srcOrd="4" destOrd="0" presId="urn:microsoft.com/office/officeart/2005/8/layout/orgChart1"/>
    <dgm:cxn modelId="{73265EE6-C71B-4FD7-B4F5-D326932E7160}" type="presParOf" srcId="{D60467FC-1F24-42DC-BA47-3208A14ADBF9}" destId="{30D145A4-F70B-4D54-A865-652B59FBCBCD}" srcOrd="5" destOrd="0" presId="urn:microsoft.com/office/officeart/2005/8/layout/orgChart1"/>
    <dgm:cxn modelId="{64B0D46D-4B35-4308-BEB5-0BFF874FD223}" type="presParOf" srcId="{30D145A4-F70B-4D54-A865-652B59FBCBCD}" destId="{6DF6B940-94BD-47D3-956B-E3EC03F7001C}" srcOrd="0" destOrd="0" presId="urn:microsoft.com/office/officeart/2005/8/layout/orgChart1"/>
    <dgm:cxn modelId="{6A72B16C-E2F0-45C6-80C7-907B5E654937}" type="presParOf" srcId="{6DF6B940-94BD-47D3-956B-E3EC03F7001C}" destId="{385E60EA-96CD-498F-A138-FFF2E4A63196}" srcOrd="0" destOrd="0" presId="urn:microsoft.com/office/officeart/2005/8/layout/orgChart1"/>
    <dgm:cxn modelId="{06D0A80D-3DCA-4816-B38C-485A3EDE8334}" type="presParOf" srcId="{6DF6B940-94BD-47D3-956B-E3EC03F7001C}" destId="{62D6AD02-E39A-489E-A5A9-01CB7C14ABA2}" srcOrd="1" destOrd="0" presId="urn:microsoft.com/office/officeart/2005/8/layout/orgChart1"/>
    <dgm:cxn modelId="{0CD06A0E-2FDA-49F6-93BA-CDB7E6D4718B}" type="presParOf" srcId="{30D145A4-F70B-4D54-A865-652B59FBCBCD}" destId="{BDC5918B-B39B-40A5-B1E4-3E216C85C271}" srcOrd="1" destOrd="0" presId="urn:microsoft.com/office/officeart/2005/8/layout/orgChart1"/>
    <dgm:cxn modelId="{AF88F353-3DDB-4597-A4C5-91AE0DDCCEED}" type="presParOf" srcId="{30D145A4-F70B-4D54-A865-652B59FBCBCD}" destId="{AAD58FFF-0213-4147-B465-51497A7EFF53}" srcOrd="2" destOrd="0" presId="urn:microsoft.com/office/officeart/2005/8/layout/orgChart1"/>
    <dgm:cxn modelId="{3113C107-E397-4956-9B41-06461005BECE}" type="presParOf" srcId="{D60467FC-1F24-42DC-BA47-3208A14ADBF9}" destId="{E0852CF0-67D7-456F-9FAF-2414A81CBAA4}" srcOrd="6" destOrd="0" presId="urn:microsoft.com/office/officeart/2005/8/layout/orgChart1"/>
    <dgm:cxn modelId="{19A378B3-F599-4708-94E9-CD1D1CB951AF}" type="presParOf" srcId="{D60467FC-1F24-42DC-BA47-3208A14ADBF9}" destId="{A20A6528-8D92-4ABC-9963-02B952154E6F}" srcOrd="7" destOrd="0" presId="urn:microsoft.com/office/officeart/2005/8/layout/orgChart1"/>
    <dgm:cxn modelId="{72EAFFB5-5C73-419A-9D42-F62727DE6CBD}" type="presParOf" srcId="{A20A6528-8D92-4ABC-9963-02B952154E6F}" destId="{A65F8F1D-3EC5-47E2-96A4-DFE9F3E03ED3}" srcOrd="0" destOrd="0" presId="urn:microsoft.com/office/officeart/2005/8/layout/orgChart1"/>
    <dgm:cxn modelId="{93DBA331-2A88-4190-85AA-B06D72B3F988}" type="presParOf" srcId="{A65F8F1D-3EC5-47E2-96A4-DFE9F3E03ED3}" destId="{E7A49534-951B-4B6E-ADDF-04874017FDDE}" srcOrd="0" destOrd="0" presId="urn:microsoft.com/office/officeart/2005/8/layout/orgChart1"/>
    <dgm:cxn modelId="{AB376B99-6230-4E50-AD77-A858C3C5F722}" type="presParOf" srcId="{A65F8F1D-3EC5-47E2-96A4-DFE9F3E03ED3}" destId="{9233F559-751E-4090-B99D-E33C73F0C0E2}" srcOrd="1" destOrd="0" presId="urn:microsoft.com/office/officeart/2005/8/layout/orgChart1"/>
    <dgm:cxn modelId="{8269D647-FF89-48AE-884A-4652CA5978C9}" type="presParOf" srcId="{A20A6528-8D92-4ABC-9963-02B952154E6F}" destId="{F7D232E9-B3CB-4B1E-B037-3F98B94E1E5A}" srcOrd="1" destOrd="0" presId="urn:microsoft.com/office/officeart/2005/8/layout/orgChart1"/>
    <dgm:cxn modelId="{B630CC49-BF10-44A7-AE86-1A3EF4E751A9}" type="presParOf" srcId="{A20A6528-8D92-4ABC-9963-02B952154E6F}" destId="{FE0551B2-15A5-4F0A-91DD-016C4DF29C49}" srcOrd="2" destOrd="0" presId="urn:microsoft.com/office/officeart/2005/8/layout/orgChart1"/>
    <dgm:cxn modelId="{C636007D-78C4-4974-8C99-B3C6FAD331EE}" type="presParOf" srcId="{8D3FFB9E-204E-415C-BB62-65175C6015E8}" destId="{56B26332-2B79-4592-9CDD-D47AE3D1CB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D8D2D7-E204-418F-A41A-5998E0F169D1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A93426B-0F8D-4B10-8706-118CC649604D}">
      <dgm:prSet/>
      <dgm:spPr/>
      <dgm:t>
        <a:bodyPr/>
        <a:lstStyle/>
        <a:p>
          <a:r>
            <a:rPr lang="pt-BR" b="0" i="0"/>
            <a:t>Não há mais privacidade na era digital, não é mais possível protegê-la. Devemos nos acostumar ao novo mundo e superar a perda da privacidade. </a:t>
          </a:r>
          <a:endParaRPr lang="pt-BR"/>
        </a:p>
      </dgm:t>
    </dgm:pt>
    <dgm:pt modelId="{D2F6F83E-261A-4E9F-B428-B83630948EE3}" type="parTrans" cxnId="{D00B2F50-DB81-458F-8841-2AEA56C1B654}">
      <dgm:prSet/>
      <dgm:spPr/>
      <dgm:t>
        <a:bodyPr/>
        <a:lstStyle/>
        <a:p>
          <a:endParaRPr lang="pt-BR"/>
        </a:p>
      </dgm:t>
    </dgm:pt>
    <dgm:pt modelId="{BCB9E04E-0B5D-4693-BD32-349BD312AEC9}" type="sibTrans" cxnId="{D00B2F50-DB81-458F-8841-2AEA56C1B654}">
      <dgm:prSet/>
      <dgm:spPr/>
      <dgm:t>
        <a:bodyPr/>
        <a:lstStyle/>
        <a:p>
          <a:endParaRPr lang="pt-BR"/>
        </a:p>
      </dgm:t>
    </dgm:pt>
    <dgm:pt modelId="{1A146F71-7704-42AE-B4FD-DBE0D337693F}">
      <dgm:prSet/>
      <dgm:spPr/>
      <dgm:t>
        <a:bodyPr/>
        <a:lstStyle/>
        <a:p>
          <a:r>
            <a:rPr lang="pt-BR" b="0" i="0" dirty="0"/>
            <a:t>Nossa privacidade é mais importante do que nunca. Podemos e devemos tentar protegê-la.</a:t>
          </a:r>
          <a:endParaRPr lang="pt-BR" dirty="0"/>
        </a:p>
      </dgm:t>
    </dgm:pt>
    <dgm:pt modelId="{E645559C-79F8-468C-A9B7-589F8FA8C71B}" type="parTrans" cxnId="{8DF4F3F9-D982-4C4C-B1E1-05FD09BA1A4F}">
      <dgm:prSet/>
      <dgm:spPr/>
      <dgm:t>
        <a:bodyPr/>
        <a:lstStyle/>
        <a:p>
          <a:endParaRPr lang="pt-BR"/>
        </a:p>
      </dgm:t>
    </dgm:pt>
    <dgm:pt modelId="{BAAE293C-6815-4CA9-93B8-F702B3B157F5}" type="sibTrans" cxnId="{8DF4F3F9-D982-4C4C-B1E1-05FD09BA1A4F}">
      <dgm:prSet/>
      <dgm:spPr/>
      <dgm:t>
        <a:bodyPr/>
        <a:lstStyle/>
        <a:p>
          <a:endParaRPr lang="pt-BR"/>
        </a:p>
      </dgm:t>
    </dgm:pt>
    <dgm:pt modelId="{197B25FD-DA65-4E6F-B7C8-4BA47AD4A92D}" type="pres">
      <dgm:prSet presAssocID="{07D8D2D7-E204-418F-A41A-5998E0F169D1}" presName="compositeShape" presStyleCnt="0">
        <dgm:presLayoutVars>
          <dgm:chMax val="2"/>
          <dgm:dir/>
          <dgm:resizeHandles val="exact"/>
        </dgm:presLayoutVars>
      </dgm:prSet>
      <dgm:spPr/>
    </dgm:pt>
    <dgm:pt modelId="{41E2F7F8-EBC2-442C-B761-91FDD1FC834B}" type="pres">
      <dgm:prSet presAssocID="{07D8D2D7-E204-418F-A41A-5998E0F169D1}" presName="ribbon" presStyleLbl="node1" presStyleIdx="0" presStyleCnt="1"/>
      <dgm:spPr/>
    </dgm:pt>
    <dgm:pt modelId="{59714A4B-0868-41E6-8218-50E584295B5E}" type="pres">
      <dgm:prSet presAssocID="{07D8D2D7-E204-418F-A41A-5998E0F169D1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AFEACBA6-A9D1-4584-AFF4-53B98151E3E8}" type="pres">
      <dgm:prSet presAssocID="{07D8D2D7-E204-418F-A41A-5998E0F169D1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00B2F50-DB81-458F-8841-2AEA56C1B654}" srcId="{07D8D2D7-E204-418F-A41A-5998E0F169D1}" destId="{4A93426B-0F8D-4B10-8706-118CC649604D}" srcOrd="0" destOrd="0" parTransId="{D2F6F83E-261A-4E9F-B428-B83630948EE3}" sibTransId="{BCB9E04E-0B5D-4693-BD32-349BD312AEC9}"/>
    <dgm:cxn modelId="{F7DA9B94-9FB1-4D02-9B9A-EB9ADA047A44}" type="presOf" srcId="{4A93426B-0F8D-4B10-8706-118CC649604D}" destId="{59714A4B-0868-41E6-8218-50E584295B5E}" srcOrd="0" destOrd="0" presId="urn:microsoft.com/office/officeart/2005/8/layout/arrow6"/>
    <dgm:cxn modelId="{23A16ABC-6DD2-4DF7-9167-CB5CA59FCA06}" type="presOf" srcId="{07D8D2D7-E204-418F-A41A-5998E0F169D1}" destId="{197B25FD-DA65-4E6F-B7C8-4BA47AD4A92D}" srcOrd="0" destOrd="0" presId="urn:microsoft.com/office/officeart/2005/8/layout/arrow6"/>
    <dgm:cxn modelId="{2850A7C7-573C-4AE2-9636-C2B3C17BDA5D}" type="presOf" srcId="{1A146F71-7704-42AE-B4FD-DBE0D337693F}" destId="{AFEACBA6-A9D1-4584-AFF4-53B98151E3E8}" srcOrd="0" destOrd="0" presId="urn:microsoft.com/office/officeart/2005/8/layout/arrow6"/>
    <dgm:cxn modelId="{8DF4F3F9-D982-4C4C-B1E1-05FD09BA1A4F}" srcId="{07D8D2D7-E204-418F-A41A-5998E0F169D1}" destId="{1A146F71-7704-42AE-B4FD-DBE0D337693F}" srcOrd="1" destOrd="0" parTransId="{E645559C-79F8-468C-A9B7-589F8FA8C71B}" sibTransId="{BAAE293C-6815-4CA9-93B8-F702B3B157F5}"/>
    <dgm:cxn modelId="{587970D3-B102-4244-ADDE-B2420DCFDBE5}" type="presParOf" srcId="{197B25FD-DA65-4E6F-B7C8-4BA47AD4A92D}" destId="{41E2F7F8-EBC2-442C-B761-91FDD1FC834B}" srcOrd="0" destOrd="0" presId="urn:microsoft.com/office/officeart/2005/8/layout/arrow6"/>
    <dgm:cxn modelId="{8DECA822-A548-42BA-B75D-E89ADF2ECBAE}" type="presParOf" srcId="{197B25FD-DA65-4E6F-B7C8-4BA47AD4A92D}" destId="{59714A4B-0868-41E6-8218-50E584295B5E}" srcOrd="1" destOrd="0" presId="urn:microsoft.com/office/officeart/2005/8/layout/arrow6"/>
    <dgm:cxn modelId="{6B5FDEBC-9863-491C-B6AB-BBF12F76707D}" type="presParOf" srcId="{197B25FD-DA65-4E6F-B7C8-4BA47AD4A92D}" destId="{AFEACBA6-A9D1-4584-AFF4-53B98151E3E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0D8A20-1B2D-4CEC-B988-CCBF166A4D3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7698CAD-200B-4A2A-AF0A-1433BBD76209}">
      <dgm:prSet/>
      <dgm:spPr/>
      <dgm:t>
        <a:bodyPr/>
        <a:lstStyle/>
        <a:p>
          <a:r>
            <a:rPr lang="pt-BR" b="1" i="0" dirty="0"/>
            <a:t>Autodeterminação Informativa </a:t>
          </a:r>
          <a:r>
            <a:rPr lang="pt-BR" b="0" i="0" dirty="0"/>
            <a:t>(controle do próprio fluxo dados pessoais)</a:t>
          </a:r>
          <a:endParaRPr lang="pt-BR" dirty="0"/>
        </a:p>
      </dgm:t>
    </dgm:pt>
    <dgm:pt modelId="{3BA98865-3F17-479E-90C7-445D6C81EAE7}" type="parTrans" cxnId="{70567086-2F44-4425-BB25-6E97E9ED4807}">
      <dgm:prSet/>
      <dgm:spPr/>
      <dgm:t>
        <a:bodyPr/>
        <a:lstStyle/>
        <a:p>
          <a:endParaRPr lang="pt-BR"/>
        </a:p>
      </dgm:t>
    </dgm:pt>
    <dgm:pt modelId="{FD329FF5-49CC-441B-BB9B-802EE88B1957}" type="sibTrans" cxnId="{70567086-2F44-4425-BB25-6E97E9ED4807}">
      <dgm:prSet/>
      <dgm:spPr/>
      <dgm:t>
        <a:bodyPr/>
        <a:lstStyle/>
        <a:p>
          <a:endParaRPr lang="pt-BR"/>
        </a:p>
      </dgm:t>
    </dgm:pt>
    <dgm:pt modelId="{D5CD78AA-99E6-4B89-844A-C4C21BE50AA0}">
      <dgm:prSet/>
      <dgm:spPr/>
      <dgm:t>
        <a:bodyPr/>
        <a:lstStyle/>
        <a:p>
          <a:r>
            <a:rPr lang="pt-BR" b="0" i="0" dirty="0"/>
            <a:t>“Aquele que, com segurança suficiente, não pode vislumbrar quais informações pessoais a si relacionadas existem em áreas determinadas de seu meio social, e aquele que não pode estimar em certa medida qual o conhecimento de um possível interlocutor tenha da sua pessoa, pode ter sua liberdade consideravelmente tolhida”. (Tribunal Constitucional Federal da Alemanha, julgamento da lei federal do censo, 1983)  </a:t>
          </a:r>
          <a:endParaRPr lang="pt-BR" dirty="0"/>
        </a:p>
      </dgm:t>
    </dgm:pt>
    <dgm:pt modelId="{9FECDB7C-DAAD-48D1-B80F-A070AAD9F7A0}" type="parTrans" cxnId="{16005FAD-0D31-4EC8-B5B2-CB4674AA8EA7}">
      <dgm:prSet/>
      <dgm:spPr/>
    </dgm:pt>
    <dgm:pt modelId="{F9ACD2CC-2536-45EE-AD65-E4D4D9196FF1}" type="sibTrans" cxnId="{16005FAD-0D31-4EC8-B5B2-CB4674AA8EA7}">
      <dgm:prSet/>
      <dgm:spPr/>
    </dgm:pt>
    <dgm:pt modelId="{0CD1A598-F833-4EC2-B67E-3DDED5EFF054}" type="pres">
      <dgm:prSet presAssocID="{570D8A20-1B2D-4CEC-B988-CCBF166A4D3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88B799-1BAA-4A9A-A033-DAE9EDBC1D3F}" type="pres">
      <dgm:prSet presAssocID="{E7698CAD-200B-4A2A-AF0A-1433BBD76209}" presName="root" presStyleCnt="0"/>
      <dgm:spPr/>
    </dgm:pt>
    <dgm:pt modelId="{3ABFEE66-F543-4A31-BECE-093876F22426}" type="pres">
      <dgm:prSet presAssocID="{E7698CAD-200B-4A2A-AF0A-1433BBD76209}" presName="rootComposite" presStyleCnt="0"/>
      <dgm:spPr/>
    </dgm:pt>
    <dgm:pt modelId="{7B419060-08F2-4314-AC31-97939B4E2343}" type="pres">
      <dgm:prSet presAssocID="{E7698CAD-200B-4A2A-AF0A-1433BBD76209}" presName="rootText" presStyleLbl="node1" presStyleIdx="0" presStyleCnt="1"/>
      <dgm:spPr/>
    </dgm:pt>
    <dgm:pt modelId="{1A185EB5-9A89-473D-8ABF-70FC9821318A}" type="pres">
      <dgm:prSet presAssocID="{E7698CAD-200B-4A2A-AF0A-1433BBD76209}" presName="rootConnector" presStyleLbl="node1" presStyleIdx="0" presStyleCnt="1"/>
      <dgm:spPr/>
    </dgm:pt>
    <dgm:pt modelId="{9007B42B-F08F-4C57-9C74-6BC3B3698408}" type="pres">
      <dgm:prSet presAssocID="{E7698CAD-200B-4A2A-AF0A-1433BBD76209}" presName="childShape" presStyleCnt="0"/>
      <dgm:spPr/>
    </dgm:pt>
    <dgm:pt modelId="{3C0A1115-E303-409C-AA15-C9C07B6A30B4}" type="pres">
      <dgm:prSet presAssocID="{9FECDB7C-DAAD-48D1-B80F-A070AAD9F7A0}" presName="Name13" presStyleLbl="parChTrans1D2" presStyleIdx="0" presStyleCnt="1"/>
      <dgm:spPr/>
    </dgm:pt>
    <dgm:pt modelId="{160BFC4A-DCE5-445C-8EF3-BBF950B56CDF}" type="pres">
      <dgm:prSet presAssocID="{D5CD78AA-99E6-4B89-844A-C4C21BE50AA0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22E2D52B-6757-4F53-88CE-D6A7749C5165}" type="presOf" srcId="{E7698CAD-200B-4A2A-AF0A-1433BBD76209}" destId="{1A185EB5-9A89-473D-8ABF-70FC9821318A}" srcOrd="1" destOrd="0" presId="urn:microsoft.com/office/officeart/2005/8/layout/hierarchy3"/>
    <dgm:cxn modelId="{2D51EE6C-4212-4C0C-BC9C-6FF124536F0E}" type="presOf" srcId="{E7698CAD-200B-4A2A-AF0A-1433BBD76209}" destId="{7B419060-08F2-4314-AC31-97939B4E2343}" srcOrd="0" destOrd="0" presId="urn:microsoft.com/office/officeart/2005/8/layout/hierarchy3"/>
    <dgm:cxn modelId="{70567086-2F44-4425-BB25-6E97E9ED4807}" srcId="{570D8A20-1B2D-4CEC-B988-CCBF166A4D38}" destId="{E7698CAD-200B-4A2A-AF0A-1433BBD76209}" srcOrd="0" destOrd="0" parTransId="{3BA98865-3F17-479E-90C7-445D6C81EAE7}" sibTransId="{FD329FF5-49CC-441B-BB9B-802EE88B1957}"/>
    <dgm:cxn modelId="{E6E79F8C-49BD-4B76-B96B-BC884F6156BF}" type="presOf" srcId="{9FECDB7C-DAAD-48D1-B80F-A070AAD9F7A0}" destId="{3C0A1115-E303-409C-AA15-C9C07B6A30B4}" srcOrd="0" destOrd="0" presId="urn:microsoft.com/office/officeart/2005/8/layout/hierarchy3"/>
    <dgm:cxn modelId="{16005FAD-0D31-4EC8-B5B2-CB4674AA8EA7}" srcId="{E7698CAD-200B-4A2A-AF0A-1433BBD76209}" destId="{D5CD78AA-99E6-4B89-844A-C4C21BE50AA0}" srcOrd="0" destOrd="0" parTransId="{9FECDB7C-DAAD-48D1-B80F-A070AAD9F7A0}" sibTransId="{F9ACD2CC-2536-45EE-AD65-E4D4D9196FF1}"/>
    <dgm:cxn modelId="{714F89BC-AC92-4715-9B59-6E7E61A045A6}" type="presOf" srcId="{D5CD78AA-99E6-4B89-844A-C4C21BE50AA0}" destId="{160BFC4A-DCE5-445C-8EF3-BBF950B56CDF}" srcOrd="0" destOrd="0" presId="urn:microsoft.com/office/officeart/2005/8/layout/hierarchy3"/>
    <dgm:cxn modelId="{7F07D3F8-6B91-4618-8726-58840B0265B2}" type="presOf" srcId="{570D8A20-1B2D-4CEC-B988-CCBF166A4D38}" destId="{0CD1A598-F833-4EC2-B67E-3DDED5EFF054}" srcOrd="0" destOrd="0" presId="urn:microsoft.com/office/officeart/2005/8/layout/hierarchy3"/>
    <dgm:cxn modelId="{7BFC9CDE-389F-4B4F-BC6F-7B75829D79F6}" type="presParOf" srcId="{0CD1A598-F833-4EC2-B67E-3DDED5EFF054}" destId="{2588B799-1BAA-4A9A-A033-DAE9EDBC1D3F}" srcOrd="0" destOrd="0" presId="urn:microsoft.com/office/officeart/2005/8/layout/hierarchy3"/>
    <dgm:cxn modelId="{AFF505E1-AFE7-4FAB-977E-E09FD92871C5}" type="presParOf" srcId="{2588B799-1BAA-4A9A-A033-DAE9EDBC1D3F}" destId="{3ABFEE66-F543-4A31-BECE-093876F22426}" srcOrd="0" destOrd="0" presId="urn:microsoft.com/office/officeart/2005/8/layout/hierarchy3"/>
    <dgm:cxn modelId="{50E1492B-EA1B-400D-9729-805D836AB924}" type="presParOf" srcId="{3ABFEE66-F543-4A31-BECE-093876F22426}" destId="{7B419060-08F2-4314-AC31-97939B4E2343}" srcOrd="0" destOrd="0" presId="urn:microsoft.com/office/officeart/2005/8/layout/hierarchy3"/>
    <dgm:cxn modelId="{E5E00F27-6B56-4620-B19A-1DD777349541}" type="presParOf" srcId="{3ABFEE66-F543-4A31-BECE-093876F22426}" destId="{1A185EB5-9A89-473D-8ABF-70FC9821318A}" srcOrd="1" destOrd="0" presId="urn:microsoft.com/office/officeart/2005/8/layout/hierarchy3"/>
    <dgm:cxn modelId="{5EAA9591-D5A7-4DF4-B9CD-29133CF74286}" type="presParOf" srcId="{2588B799-1BAA-4A9A-A033-DAE9EDBC1D3F}" destId="{9007B42B-F08F-4C57-9C74-6BC3B3698408}" srcOrd="1" destOrd="0" presId="urn:microsoft.com/office/officeart/2005/8/layout/hierarchy3"/>
    <dgm:cxn modelId="{A324C1BB-6DAF-4413-9557-09F8DB8B69E8}" type="presParOf" srcId="{9007B42B-F08F-4C57-9C74-6BC3B3698408}" destId="{3C0A1115-E303-409C-AA15-C9C07B6A30B4}" srcOrd="0" destOrd="0" presId="urn:microsoft.com/office/officeart/2005/8/layout/hierarchy3"/>
    <dgm:cxn modelId="{D861E248-03D0-4AA3-96C0-07BFFD9F819F}" type="presParOf" srcId="{9007B42B-F08F-4C57-9C74-6BC3B3698408}" destId="{160BFC4A-DCE5-445C-8EF3-BBF950B56CD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240B51-F8B2-472C-9084-0D51B5394920}" type="doc">
      <dgm:prSet loTypeId="urn:microsoft.com/office/officeart/2005/8/layout/p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B2BFD251-F76C-4595-B5A6-0015BF5C2068}">
      <dgm:prSet phldrT="[Texto]"/>
      <dgm:spPr/>
      <dgm:t>
        <a:bodyPr/>
        <a:lstStyle/>
        <a:p>
          <a:r>
            <a:rPr lang="pt-BR" b="1" dirty="0"/>
            <a:t>Administração</a:t>
          </a:r>
          <a:r>
            <a:rPr lang="pt-BR" dirty="0"/>
            <a:t> </a:t>
          </a:r>
        </a:p>
        <a:p>
          <a:r>
            <a:rPr lang="pt-BR" dirty="0"/>
            <a:t>(ANPD)</a:t>
          </a:r>
        </a:p>
      </dgm:t>
    </dgm:pt>
    <dgm:pt modelId="{050803E0-B010-4BB0-9CE7-D5764CBC573B}" type="parTrans" cxnId="{5C48EEAC-AAEF-42AB-9AC1-48E26D6CA9FB}">
      <dgm:prSet/>
      <dgm:spPr/>
      <dgm:t>
        <a:bodyPr/>
        <a:lstStyle/>
        <a:p>
          <a:endParaRPr lang="pt-BR"/>
        </a:p>
      </dgm:t>
    </dgm:pt>
    <dgm:pt modelId="{F77F339E-15CF-4CB5-A3C5-9992944824C5}" type="sibTrans" cxnId="{5C48EEAC-AAEF-42AB-9AC1-48E26D6CA9FB}">
      <dgm:prSet/>
      <dgm:spPr/>
      <dgm:t>
        <a:bodyPr/>
        <a:lstStyle/>
        <a:p>
          <a:endParaRPr lang="pt-BR"/>
        </a:p>
      </dgm:t>
    </dgm:pt>
    <dgm:pt modelId="{9A755E4D-E9AB-43D8-B16E-EF70F18E7814}">
      <dgm:prSet phldrT="[Texto]"/>
      <dgm:spPr/>
      <dgm:t>
        <a:bodyPr/>
        <a:lstStyle/>
        <a:p>
          <a:r>
            <a:rPr lang="pt-BR" b="1" dirty="0"/>
            <a:t>Judiciário</a:t>
          </a:r>
        </a:p>
        <a:p>
          <a:r>
            <a:rPr lang="pt-BR" dirty="0"/>
            <a:t>(Consumidor, trabalhista, </a:t>
          </a:r>
          <a:r>
            <a:rPr lang="pt-BR" dirty="0" err="1"/>
            <a:t>etc</a:t>
          </a:r>
          <a:r>
            <a:rPr lang="pt-BR" dirty="0"/>
            <a:t>) </a:t>
          </a:r>
        </a:p>
      </dgm:t>
    </dgm:pt>
    <dgm:pt modelId="{8F43D8E1-D76B-41AF-89CD-8756C8DF45A3}" type="parTrans" cxnId="{F96C3183-1E22-49D5-9EF5-27EFC60522C5}">
      <dgm:prSet/>
      <dgm:spPr/>
      <dgm:t>
        <a:bodyPr/>
        <a:lstStyle/>
        <a:p>
          <a:endParaRPr lang="pt-BR"/>
        </a:p>
      </dgm:t>
    </dgm:pt>
    <dgm:pt modelId="{39045459-F7F6-45FD-B201-7BF08C16323A}" type="sibTrans" cxnId="{F96C3183-1E22-49D5-9EF5-27EFC60522C5}">
      <dgm:prSet/>
      <dgm:spPr/>
      <dgm:t>
        <a:bodyPr/>
        <a:lstStyle/>
        <a:p>
          <a:endParaRPr lang="pt-BR"/>
        </a:p>
      </dgm:t>
    </dgm:pt>
    <dgm:pt modelId="{24EA93F3-1693-4253-A53D-9B46AB97D03D}" type="pres">
      <dgm:prSet presAssocID="{3E240B51-F8B2-472C-9084-0D51B5394920}" presName="Name0" presStyleCnt="0">
        <dgm:presLayoutVars>
          <dgm:dir/>
          <dgm:resizeHandles val="exact"/>
        </dgm:presLayoutVars>
      </dgm:prSet>
      <dgm:spPr/>
    </dgm:pt>
    <dgm:pt modelId="{0733E69D-FC80-4228-837F-F168A2275CAE}" type="pres">
      <dgm:prSet presAssocID="{B2BFD251-F76C-4595-B5A6-0015BF5C2068}" presName="compNode" presStyleCnt="0"/>
      <dgm:spPr/>
    </dgm:pt>
    <dgm:pt modelId="{C3664D3F-BC2F-45C2-8AD4-F5035B3CAE32}" type="pres">
      <dgm:prSet presAssocID="{B2BFD251-F76C-4595-B5A6-0015BF5C2068}" presName="pictRect" presStyleLbl="node1" presStyleIdx="0" presStyleCnt="2" custLinFactNeighborY="58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E47EA936-CE27-4B44-81A5-65CF26706480}" type="pres">
      <dgm:prSet presAssocID="{B2BFD251-F76C-4595-B5A6-0015BF5C2068}" presName="textRect" presStyleLbl="revTx" presStyleIdx="0" presStyleCnt="2">
        <dgm:presLayoutVars>
          <dgm:bulletEnabled val="1"/>
        </dgm:presLayoutVars>
      </dgm:prSet>
      <dgm:spPr/>
    </dgm:pt>
    <dgm:pt modelId="{84024BAE-B75D-4198-BE5C-A024D796868C}" type="pres">
      <dgm:prSet presAssocID="{F77F339E-15CF-4CB5-A3C5-9992944824C5}" presName="sibTrans" presStyleLbl="sibTrans2D1" presStyleIdx="0" presStyleCnt="0"/>
      <dgm:spPr/>
    </dgm:pt>
    <dgm:pt modelId="{FC093B98-3287-453A-8269-CEE6088F66B1}" type="pres">
      <dgm:prSet presAssocID="{9A755E4D-E9AB-43D8-B16E-EF70F18E7814}" presName="compNode" presStyleCnt="0"/>
      <dgm:spPr/>
    </dgm:pt>
    <dgm:pt modelId="{BDFAC479-0963-4593-B5A4-09E1F220A3E5}" type="pres">
      <dgm:prSet presAssocID="{9A755E4D-E9AB-43D8-B16E-EF70F18E7814}" presName="pictRect" presStyleLbl="node1" presStyleIdx="1" presStyleCnt="2" custLinFactNeighborX="341" custLinFactNeighborY="583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63675E6-5BD0-4A15-9724-62B8A5ED65D4}" type="pres">
      <dgm:prSet presAssocID="{9A755E4D-E9AB-43D8-B16E-EF70F18E7814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AFCFE643-6271-4C2D-B657-FAB6FFE81542}" type="presOf" srcId="{9A755E4D-E9AB-43D8-B16E-EF70F18E7814}" destId="{363675E6-5BD0-4A15-9724-62B8A5ED65D4}" srcOrd="0" destOrd="0" presId="urn:microsoft.com/office/officeart/2005/8/layout/pList1"/>
    <dgm:cxn modelId="{A083DD77-A2A1-4037-9552-2EAC304D5E8A}" type="presOf" srcId="{F77F339E-15CF-4CB5-A3C5-9992944824C5}" destId="{84024BAE-B75D-4198-BE5C-A024D796868C}" srcOrd="0" destOrd="0" presId="urn:microsoft.com/office/officeart/2005/8/layout/pList1"/>
    <dgm:cxn modelId="{20A4E37D-A875-4F39-8274-3D5A37631829}" type="presOf" srcId="{B2BFD251-F76C-4595-B5A6-0015BF5C2068}" destId="{E47EA936-CE27-4B44-81A5-65CF26706480}" srcOrd="0" destOrd="0" presId="urn:microsoft.com/office/officeart/2005/8/layout/pList1"/>
    <dgm:cxn modelId="{256CE77F-97E9-49C2-A994-54C2B739D010}" type="presOf" srcId="{3E240B51-F8B2-472C-9084-0D51B5394920}" destId="{24EA93F3-1693-4253-A53D-9B46AB97D03D}" srcOrd="0" destOrd="0" presId="urn:microsoft.com/office/officeart/2005/8/layout/pList1"/>
    <dgm:cxn modelId="{F96C3183-1E22-49D5-9EF5-27EFC60522C5}" srcId="{3E240B51-F8B2-472C-9084-0D51B5394920}" destId="{9A755E4D-E9AB-43D8-B16E-EF70F18E7814}" srcOrd="1" destOrd="0" parTransId="{8F43D8E1-D76B-41AF-89CD-8756C8DF45A3}" sibTransId="{39045459-F7F6-45FD-B201-7BF08C16323A}"/>
    <dgm:cxn modelId="{5C48EEAC-AAEF-42AB-9AC1-48E26D6CA9FB}" srcId="{3E240B51-F8B2-472C-9084-0D51B5394920}" destId="{B2BFD251-F76C-4595-B5A6-0015BF5C2068}" srcOrd="0" destOrd="0" parTransId="{050803E0-B010-4BB0-9CE7-D5764CBC573B}" sibTransId="{F77F339E-15CF-4CB5-A3C5-9992944824C5}"/>
    <dgm:cxn modelId="{E5FFBBE3-99CA-45E1-8A51-3249F29EF0A1}" type="presParOf" srcId="{24EA93F3-1693-4253-A53D-9B46AB97D03D}" destId="{0733E69D-FC80-4228-837F-F168A2275CAE}" srcOrd="0" destOrd="0" presId="urn:microsoft.com/office/officeart/2005/8/layout/pList1"/>
    <dgm:cxn modelId="{10E23474-8C47-4802-A1A6-0B6970E1E099}" type="presParOf" srcId="{0733E69D-FC80-4228-837F-F168A2275CAE}" destId="{C3664D3F-BC2F-45C2-8AD4-F5035B3CAE32}" srcOrd="0" destOrd="0" presId="urn:microsoft.com/office/officeart/2005/8/layout/pList1"/>
    <dgm:cxn modelId="{B04E17A8-4902-47A0-BEAF-0782AF7ED977}" type="presParOf" srcId="{0733E69D-FC80-4228-837F-F168A2275CAE}" destId="{E47EA936-CE27-4B44-81A5-65CF26706480}" srcOrd="1" destOrd="0" presId="urn:microsoft.com/office/officeart/2005/8/layout/pList1"/>
    <dgm:cxn modelId="{817E0EDA-09F7-4C1D-8A45-0D0C830F934C}" type="presParOf" srcId="{24EA93F3-1693-4253-A53D-9B46AB97D03D}" destId="{84024BAE-B75D-4198-BE5C-A024D796868C}" srcOrd="1" destOrd="0" presId="urn:microsoft.com/office/officeart/2005/8/layout/pList1"/>
    <dgm:cxn modelId="{200AE265-2077-4ECB-A949-2780E151F570}" type="presParOf" srcId="{24EA93F3-1693-4253-A53D-9B46AB97D03D}" destId="{FC093B98-3287-453A-8269-CEE6088F66B1}" srcOrd="2" destOrd="0" presId="urn:microsoft.com/office/officeart/2005/8/layout/pList1"/>
    <dgm:cxn modelId="{1904E25E-9110-4DE5-A405-018F8AC4770F}" type="presParOf" srcId="{FC093B98-3287-453A-8269-CEE6088F66B1}" destId="{BDFAC479-0963-4593-B5A4-09E1F220A3E5}" srcOrd="0" destOrd="0" presId="urn:microsoft.com/office/officeart/2005/8/layout/pList1"/>
    <dgm:cxn modelId="{E48FC6D1-8187-4F51-B124-A299638E2A00}" type="presParOf" srcId="{FC093B98-3287-453A-8269-CEE6088F66B1}" destId="{363675E6-5BD0-4A15-9724-62B8A5ED65D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42DB25-0198-479E-9931-36C3E7E654C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3EE9CB90-A2EA-46DB-931D-CCFE99BE2801}">
      <dgm:prSet/>
      <dgm:spPr/>
      <dgm:t>
        <a:bodyPr/>
        <a:lstStyle/>
        <a:p>
          <a:r>
            <a:rPr lang="pt-BR" b="0" i="0"/>
            <a:t>A qualquer pessoa (</a:t>
          </a:r>
          <a:r>
            <a:rPr lang="pt-BR" b="1" i="0"/>
            <a:t>natural ou jurídica</a:t>
          </a:r>
          <a:r>
            <a:rPr lang="pt-BR" b="0" i="0"/>
            <a:t>) que realize tratamento de dados pessoais (isto é atividade em que se utilizem dados pessoais  - coleta, armazenamento, compartilhamento, exclusão etc).</a:t>
          </a:r>
          <a:endParaRPr lang="pt-BR"/>
        </a:p>
      </dgm:t>
    </dgm:pt>
    <dgm:pt modelId="{CB09D521-D0BB-4AAA-AE14-BBB93663DDAE}" type="parTrans" cxnId="{B7532C93-38AA-4849-9C3D-93D541DD10B6}">
      <dgm:prSet/>
      <dgm:spPr/>
      <dgm:t>
        <a:bodyPr/>
        <a:lstStyle/>
        <a:p>
          <a:endParaRPr lang="pt-BR"/>
        </a:p>
      </dgm:t>
    </dgm:pt>
    <dgm:pt modelId="{D822BCB5-62A1-4DE4-B59B-809A1AB3AE19}" type="sibTrans" cxnId="{B7532C93-38AA-4849-9C3D-93D541DD10B6}">
      <dgm:prSet/>
      <dgm:spPr/>
      <dgm:t>
        <a:bodyPr/>
        <a:lstStyle/>
        <a:p>
          <a:endParaRPr lang="pt-BR"/>
        </a:p>
      </dgm:t>
    </dgm:pt>
    <dgm:pt modelId="{5854E339-05F6-4DDF-900B-462AB4983E47}">
      <dgm:prSet/>
      <dgm:spPr/>
      <dgm:t>
        <a:bodyPr/>
        <a:lstStyle/>
        <a:p>
          <a:r>
            <a:rPr lang="pt-BR" b="0" i="0"/>
            <a:t>Exemplos: relações trabalhistas, relações consumeristas, relação entre usuário e serviço de internet, negócios que utilizam dados pessoais de parceiros</a:t>
          </a:r>
          <a:endParaRPr lang="pt-BR"/>
        </a:p>
      </dgm:t>
    </dgm:pt>
    <dgm:pt modelId="{3C8268FD-C841-49DF-8DBE-33C2FE0C732C}" type="parTrans" cxnId="{1DF35915-0FA0-4214-8845-18A2E1EF6607}">
      <dgm:prSet/>
      <dgm:spPr/>
      <dgm:t>
        <a:bodyPr/>
        <a:lstStyle/>
        <a:p>
          <a:endParaRPr lang="pt-BR"/>
        </a:p>
      </dgm:t>
    </dgm:pt>
    <dgm:pt modelId="{35C8378E-983E-48B3-93FD-C6A2CD9FF686}" type="sibTrans" cxnId="{1DF35915-0FA0-4214-8845-18A2E1EF6607}">
      <dgm:prSet/>
      <dgm:spPr/>
      <dgm:t>
        <a:bodyPr/>
        <a:lstStyle/>
        <a:p>
          <a:endParaRPr lang="pt-BR"/>
        </a:p>
      </dgm:t>
    </dgm:pt>
    <dgm:pt modelId="{38A4EDEA-5F33-4FC8-B348-9BE2DF0941B4}" type="pres">
      <dgm:prSet presAssocID="{1642DB25-0198-479E-9931-36C3E7E654C6}" presName="Name0" presStyleCnt="0">
        <dgm:presLayoutVars>
          <dgm:dir/>
          <dgm:resizeHandles val="exact"/>
        </dgm:presLayoutVars>
      </dgm:prSet>
      <dgm:spPr/>
    </dgm:pt>
    <dgm:pt modelId="{E7EA53ED-38FC-4D18-B313-21366B3711E3}" type="pres">
      <dgm:prSet presAssocID="{3EE9CB90-A2EA-46DB-931D-CCFE99BE2801}" presName="node" presStyleLbl="node1" presStyleIdx="0" presStyleCnt="2">
        <dgm:presLayoutVars>
          <dgm:bulletEnabled val="1"/>
        </dgm:presLayoutVars>
      </dgm:prSet>
      <dgm:spPr/>
    </dgm:pt>
    <dgm:pt modelId="{7330E2D3-DCA4-428A-B187-B30FCF5061A7}" type="pres">
      <dgm:prSet presAssocID="{D822BCB5-62A1-4DE4-B59B-809A1AB3AE19}" presName="sibTrans" presStyleLbl="sibTrans2D1" presStyleIdx="0" presStyleCnt="1"/>
      <dgm:spPr/>
    </dgm:pt>
    <dgm:pt modelId="{EE68E9B7-1D5A-4707-8200-637FBAE9F0FA}" type="pres">
      <dgm:prSet presAssocID="{D822BCB5-62A1-4DE4-B59B-809A1AB3AE19}" presName="connectorText" presStyleLbl="sibTrans2D1" presStyleIdx="0" presStyleCnt="1"/>
      <dgm:spPr/>
    </dgm:pt>
    <dgm:pt modelId="{404B7354-5F2F-4F3C-988F-2DF7383ECB42}" type="pres">
      <dgm:prSet presAssocID="{5854E339-05F6-4DDF-900B-462AB4983E47}" presName="node" presStyleLbl="node1" presStyleIdx="1" presStyleCnt="2">
        <dgm:presLayoutVars>
          <dgm:bulletEnabled val="1"/>
        </dgm:presLayoutVars>
      </dgm:prSet>
      <dgm:spPr/>
    </dgm:pt>
  </dgm:ptLst>
  <dgm:cxnLst>
    <dgm:cxn modelId="{C1BA4404-DAFD-4D5E-BDB4-C6F8D1C81713}" type="presOf" srcId="{5854E339-05F6-4DDF-900B-462AB4983E47}" destId="{404B7354-5F2F-4F3C-988F-2DF7383ECB42}" srcOrd="0" destOrd="0" presId="urn:microsoft.com/office/officeart/2005/8/layout/process1"/>
    <dgm:cxn modelId="{0B012610-E296-4E90-BD54-57D997179F45}" type="presOf" srcId="{D822BCB5-62A1-4DE4-B59B-809A1AB3AE19}" destId="{7330E2D3-DCA4-428A-B187-B30FCF5061A7}" srcOrd="0" destOrd="0" presId="urn:microsoft.com/office/officeart/2005/8/layout/process1"/>
    <dgm:cxn modelId="{1DF35915-0FA0-4214-8845-18A2E1EF6607}" srcId="{1642DB25-0198-479E-9931-36C3E7E654C6}" destId="{5854E339-05F6-4DDF-900B-462AB4983E47}" srcOrd="1" destOrd="0" parTransId="{3C8268FD-C841-49DF-8DBE-33C2FE0C732C}" sibTransId="{35C8378E-983E-48B3-93FD-C6A2CD9FF686}"/>
    <dgm:cxn modelId="{B7532C93-38AA-4849-9C3D-93D541DD10B6}" srcId="{1642DB25-0198-479E-9931-36C3E7E654C6}" destId="{3EE9CB90-A2EA-46DB-931D-CCFE99BE2801}" srcOrd="0" destOrd="0" parTransId="{CB09D521-D0BB-4AAA-AE14-BBB93663DDAE}" sibTransId="{D822BCB5-62A1-4DE4-B59B-809A1AB3AE19}"/>
    <dgm:cxn modelId="{429C1EBF-A669-48B7-9ED6-6FC0200A8E3A}" type="presOf" srcId="{3EE9CB90-A2EA-46DB-931D-CCFE99BE2801}" destId="{E7EA53ED-38FC-4D18-B313-21366B3711E3}" srcOrd="0" destOrd="0" presId="urn:microsoft.com/office/officeart/2005/8/layout/process1"/>
    <dgm:cxn modelId="{C73CDDCD-A24A-4077-BBFB-C6248DB5B947}" type="presOf" srcId="{1642DB25-0198-479E-9931-36C3E7E654C6}" destId="{38A4EDEA-5F33-4FC8-B348-9BE2DF0941B4}" srcOrd="0" destOrd="0" presId="urn:microsoft.com/office/officeart/2005/8/layout/process1"/>
    <dgm:cxn modelId="{9AB49FD3-EF87-407A-B7E1-3012DBED6E32}" type="presOf" srcId="{D822BCB5-62A1-4DE4-B59B-809A1AB3AE19}" destId="{EE68E9B7-1D5A-4707-8200-637FBAE9F0FA}" srcOrd="1" destOrd="0" presId="urn:microsoft.com/office/officeart/2005/8/layout/process1"/>
    <dgm:cxn modelId="{B640E955-A505-42F9-A40C-FCFB96981D6D}" type="presParOf" srcId="{38A4EDEA-5F33-4FC8-B348-9BE2DF0941B4}" destId="{E7EA53ED-38FC-4D18-B313-21366B3711E3}" srcOrd="0" destOrd="0" presId="urn:microsoft.com/office/officeart/2005/8/layout/process1"/>
    <dgm:cxn modelId="{F22A40F6-066B-4C06-8BB0-74D5BB7C3590}" type="presParOf" srcId="{38A4EDEA-5F33-4FC8-B348-9BE2DF0941B4}" destId="{7330E2D3-DCA4-428A-B187-B30FCF5061A7}" srcOrd="1" destOrd="0" presId="urn:microsoft.com/office/officeart/2005/8/layout/process1"/>
    <dgm:cxn modelId="{C5E7AE00-20BE-4D5D-B94F-6795444CDDB7}" type="presParOf" srcId="{7330E2D3-DCA4-428A-B187-B30FCF5061A7}" destId="{EE68E9B7-1D5A-4707-8200-637FBAE9F0FA}" srcOrd="0" destOrd="0" presId="urn:microsoft.com/office/officeart/2005/8/layout/process1"/>
    <dgm:cxn modelId="{56007777-7858-4C03-9D64-34F96555C724}" type="presParOf" srcId="{38A4EDEA-5F33-4FC8-B348-9BE2DF0941B4}" destId="{404B7354-5F2F-4F3C-988F-2DF7383ECB4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DC1A45-6B0C-4B0F-972E-7D54A400E8BD}" type="doc">
      <dgm:prSet loTypeId="urn:microsoft.com/office/officeart/2005/8/layout/process2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A5597A62-4E68-4344-8ADE-E30D71A284A6}">
      <dgm:prSet phldrT="[Texto]"/>
      <dgm:spPr/>
      <dgm:t>
        <a:bodyPr/>
        <a:lstStyle/>
        <a:p>
          <a:r>
            <a:rPr lang="pt-BR" i="1" dirty="0"/>
            <a:t>Leads</a:t>
          </a:r>
        </a:p>
      </dgm:t>
    </dgm:pt>
    <dgm:pt modelId="{0BEF8C54-E1C6-4D94-88CB-2777DD76FE70}" type="parTrans" cxnId="{F79773B1-3229-421E-A60A-303D1F5CFDE3}">
      <dgm:prSet/>
      <dgm:spPr/>
      <dgm:t>
        <a:bodyPr/>
        <a:lstStyle/>
        <a:p>
          <a:endParaRPr lang="pt-BR"/>
        </a:p>
      </dgm:t>
    </dgm:pt>
    <dgm:pt modelId="{4FA00A57-AED4-42AC-8FF2-0147E60E4B80}" type="sibTrans" cxnId="{F79773B1-3229-421E-A60A-303D1F5CFDE3}">
      <dgm:prSet/>
      <dgm:spPr/>
      <dgm:t>
        <a:bodyPr/>
        <a:lstStyle/>
        <a:p>
          <a:endParaRPr lang="pt-BR"/>
        </a:p>
      </dgm:t>
    </dgm:pt>
    <dgm:pt modelId="{1F1D7DEE-0DF9-451F-A9BA-4F0BC1BEEA46}">
      <dgm:prSet phldrT="[Texto]"/>
      <dgm:spPr/>
      <dgm:t>
        <a:bodyPr/>
        <a:lstStyle/>
        <a:p>
          <a:r>
            <a:rPr lang="pt-BR" i="1" dirty="0"/>
            <a:t>Prospects</a:t>
          </a:r>
        </a:p>
      </dgm:t>
    </dgm:pt>
    <dgm:pt modelId="{39E120B6-E401-4178-A6C4-81F793EAB2F9}" type="parTrans" cxnId="{D82543EF-C57A-47C9-8000-F1AF8E389B1A}">
      <dgm:prSet/>
      <dgm:spPr/>
      <dgm:t>
        <a:bodyPr/>
        <a:lstStyle/>
        <a:p>
          <a:endParaRPr lang="pt-BR"/>
        </a:p>
      </dgm:t>
    </dgm:pt>
    <dgm:pt modelId="{B16C793C-6152-4709-9C06-849E1B7B9D1E}" type="sibTrans" cxnId="{D82543EF-C57A-47C9-8000-F1AF8E389B1A}">
      <dgm:prSet/>
      <dgm:spPr/>
      <dgm:t>
        <a:bodyPr/>
        <a:lstStyle/>
        <a:p>
          <a:endParaRPr lang="pt-BR"/>
        </a:p>
      </dgm:t>
    </dgm:pt>
    <dgm:pt modelId="{F95DE6CE-AC0F-46AD-BA3C-FBFA8A5CAF7D}">
      <dgm:prSet phldrT="[Texto]"/>
      <dgm:spPr/>
      <dgm:t>
        <a:bodyPr/>
        <a:lstStyle/>
        <a:p>
          <a:r>
            <a:rPr lang="pt-BR" dirty="0"/>
            <a:t>Clientes</a:t>
          </a:r>
        </a:p>
      </dgm:t>
    </dgm:pt>
    <dgm:pt modelId="{7BD8F41A-F1E4-4184-B997-07CCF089EBCC}" type="parTrans" cxnId="{BA315923-6E87-4A5F-82C8-AD1FA11FD552}">
      <dgm:prSet/>
      <dgm:spPr/>
      <dgm:t>
        <a:bodyPr/>
        <a:lstStyle/>
        <a:p>
          <a:endParaRPr lang="pt-BR"/>
        </a:p>
      </dgm:t>
    </dgm:pt>
    <dgm:pt modelId="{D63EC1EE-62EB-4913-8640-58475E1928D9}" type="sibTrans" cxnId="{BA315923-6E87-4A5F-82C8-AD1FA11FD552}">
      <dgm:prSet/>
      <dgm:spPr/>
      <dgm:t>
        <a:bodyPr/>
        <a:lstStyle/>
        <a:p>
          <a:endParaRPr lang="pt-BR"/>
        </a:p>
      </dgm:t>
    </dgm:pt>
    <dgm:pt modelId="{D2C1DEDB-96A1-4096-BD7C-1278D64DF2EE}" type="pres">
      <dgm:prSet presAssocID="{D5DC1A45-6B0C-4B0F-972E-7D54A400E8BD}" presName="linearFlow" presStyleCnt="0">
        <dgm:presLayoutVars>
          <dgm:resizeHandles val="exact"/>
        </dgm:presLayoutVars>
      </dgm:prSet>
      <dgm:spPr/>
    </dgm:pt>
    <dgm:pt modelId="{EE737BAC-0D16-459F-9DAA-C3640120DFCA}" type="pres">
      <dgm:prSet presAssocID="{A5597A62-4E68-4344-8ADE-E30D71A284A6}" presName="node" presStyleLbl="node1" presStyleIdx="0" presStyleCnt="3">
        <dgm:presLayoutVars>
          <dgm:bulletEnabled val="1"/>
        </dgm:presLayoutVars>
      </dgm:prSet>
      <dgm:spPr/>
    </dgm:pt>
    <dgm:pt modelId="{918CFC58-4A33-4ED4-8F61-B7A0FB2AFD3C}" type="pres">
      <dgm:prSet presAssocID="{4FA00A57-AED4-42AC-8FF2-0147E60E4B80}" presName="sibTrans" presStyleLbl="sibTrans2D1" presStyleIdx="0" presStyleCnt="2"/>
      <dgm:spPr/>
    </dgm:pt>
    <dgm:pt modelId="{6D5976B4-B1E0-4F4C-BB80-25243BA60A4B}" type="pres">
      <dgm:prSet presAssocID="{4FA00A57-AED4-42AC-8FF2-0147E60E4B80}" presName="connectorText" presStyleLbl="sibTrans2D1" presStyleIdx="0" presStyleCnt="2"/>
      <dgm:spPr/>
    </dgm:pt>
    <dgm:pt modelId="{805ED25E-57A3-4739-816F-6A1CA21E5C22}" type="pres">
      <dgm:prSet presAssocID="{1F1D7DEE-0DF9-451F-A9BA-4F0BC1BEEA46}" presName="node" presStyleLbl="node1" presStyleIdx="1" presStyleCnt="3">
        <dgm:presLayoutVars>
          <dgm:bulletEnabled val="1"/>
        </dgm:presLayoutVars>
      </dgm:prSet>
      <dgm:spPr/>
    </dgm:pt>
    <dgm:pt modelId="{301D94F3-A359-4B10-97BD-0C9CFC6D1968}" type="pres">
      <dgm:prSet presAssocID="{B16C793C-6152-4709-9C06-849E1B7B9D1E}" presName="sibTrans" presStyleLbl="sibTrans2D1" presStyleIdx="1" presStyleCnt="2"/>
      <dgm:spPr/>
    </dgm:pt>
    <dgm:pt modelId="{DBC642D8-AF7F-4A73-A6E4-5C6149314B24}" type="pres">
      <dgm:prSet presAssocID="{B16C793C-6152-4709-9C06-849E1B7B9D1E}" presName="connectorText" presStyleLbl="sibTrans2D1" presStyleIdx="1" presStyleCnt="2"/>
      <dgm:spPr/>
    </dgm:pt>
    <dgm:pt modelId="{BD382150-948B-4503-A329-C2DB72334484}" type="pres">
      <dgm:prSet presAssocID="{F95DE6CE-AC0F-46AD-BA3C-FBFA8A5CAF7D}" presName="node" presStyleLbl="node1" presStyleIdx="2" presStyleCnt="3">
        <dgm:presLayoutVars>
          <dgm:bulletEnabled val="1"/>
        </dgm:presLayoutVars>
      </dgm:prSet>
      <dgm:spPr/>
    </dgm:pt>
  </dgm:ptLst>
  <dgm:cxnLst>
    <dgm:cxn modelId="{BA315923-6E87-4A5F-82C8-AD1FA11FD552}" srcId="{D5DC1A45-6B0C-4B0F-972E-7D54A400E8BD}" destId="{F95DE6CE-AC0F-46AD-BA3C-FBFA8A5CAF7D}" srcOrd="2" destOrd="0" parTransId="{7BD8F41A-F1E4-4184-B997-07CCF089EBCC}" sibTransId="{D63EC1EE-62EB-4913-8640-58475E1928D9}"/>
    <dgm:cxn modelId="{39BE6B62-50D4-44BF-9DC0-4BA2F7EE1CFB}" type="presOf" srcId="{1F1D7DEE-0DF9-451F-A9BA-4F0BC1BEEA46}" destId="{805ED25E-57A3-4739-816F-6A1CA21E5C22}" srcOrd="0" destOrd="0" presId="urn:microsoft.com/office/officeart/2005/8/layout/process2"/>
    <dgm:cxn modelId="{79BA7653-09DF-4136-B89D-38D9773BDE36}" type="presOf" srcId="{D5DC1A45-6B0C-4B0F-972E-7D54A400E8BD}" destId="{D2C1DEDB-96A1-4096-BD7C-1278D64DF2EE}" srcOrd="0" destOrd="0" presId="urn:microsoft.com/office/officeart/2005/8/layout/process2"/>
    <dgm:cxn modelId="{EDBB8F56-0DE0-4A6A-87C3-84BCD7ED2663}" type="presOf" srcId="{4FA00A57-AED4-42AC-8FF2-0147E60E4B80}" destId="{918CFC58-4A33-4ED4-8F61-B7A0FB2AFD3C}" srcOrd="0" destOrd="0" presId="urn:microsoft.com/office/officeart/2005/8/layout/process2"/>
    <dgm:cxn modelId="{E61BFF96-73FA-4AFD-8073-7516CE7C46C3}" type="presOf" srcId="{B16C793C-6152-4709-9C06-849E1B7B9D1E}" destId="{301D94F3-A359-4B10-97BD-0C9CFC6D1968}" srcOrd="0" destOrd="0" presId="urn:microsoft.com/office/officeart/2005/8/layout/process2"/>
    <dgm:cxn modelId="{76BC8D97-DEFA-42AD-84D1-972D149C04DA}" type="presOf" srcId="{B16C793C-6152-4709-9C06-849E1B7B9D1E}" destId="{DBC642D8-AF7F-4A73-A6E4-5C6149314B24}" srcOrd="1" destOrd="0" presId="urn:microsoft.com/office/officeart/2005/8/layout/process2"/>
    <dgm:cxn modelId="{3CFE75A8-2AC1-4E1D-B065-888E8D8DF697}" type="presOf" srcId="{A5597A62-4E68-4344-8ADE-E30D71A284A6}" destId="{EE737BAC-0D16-459F-9DAA-C3640120DFCA}" srcOrd="0" destOrd="0" presId="urn:microsoft.com/office/officeart/2005/8/layout/process2"/>
    <dgm:cxn modelId="{F79773B1-3229-421E-A60A-303D1F5CFDE3}" srcId="{D5DC1A45-6B0C-4B0F-972E-7D54A400E8BD}" destId="{A5597A62-4E68-4344-8ADE-E30D71A284A6}" srcOrd="0" destOrd="0" parTransId="{0BEF8C54-E1C6-4D94-88CB-2777DD76FE70}" sibTransId="{4FA00A57-AED4-42AC-8FF2-0147E60E4B80}"/>
    <dgm:cxn modelId="{15BB9FCE-2706-4624-9B2B-0B176FFC5B5F}" type="presOf" srcId="{F95DE6CE-AC0F-46AD-BA3C-FBFA8A5CAF7D}" destId="{BD382150-948B-4503-A329-C2DB72334484}" srcOrd="0" destOrd="0" presId="urn:microsoft.com/office/officeart/2005/8/layout/process2"/>
    <dgm:cxn modelId="{A83441E7-2163-47D0-8CD6-25BFF09494B4}" type="presOf" srcId="{4FA00A57-AED4-42AC-8FF2-0147E60E4B80}" destId="{6D5976B4-B1E0-4F4C-BB80-25243BA60A4B}" srcOrd="1" destOrd="0" presId="urn:microsoft.com/office/officeart/2005/8/layout/process2"/>
    <dgm:cxn modelId="{D82543EF-C57A-47C9-8000-F1AF8E389B1A}" srcId="{D5DC1A45-6B0C-4B0F-972E-7D54A400E8BD}" destId="{1F1D7DEE-0DF9-451F-A9BA-4F0BC1BEEA46}" srcOrd="1" destOrd="0" parTransId="{39E120B6-E401-4178-A6C4-81F793EAB2F9}" sibTransId="{B16C793C-6152-4709-9C06-849E1B7B9D1E}"/>
    <dgm:cxn modelId="{D05F0499-3945-4F96-A86D-D37F86A0A572}" type="presParOf" srcId="{D2C1DEDB-96A1-4096-BD7C-1278D64DF2EE}" destId="{EE737BAC-0D16-459F-9DAA-C3640120DFCA}" srcOrd="0" destOrd="0" presId="urn:microsoft.com/office/officeart/2005/8/layout/process2"/>
    <dgm:cxn modelId="{A2371397-599C-48E2-8AAF-E46E44D92775}" type="presParOf" srcId="{D2C1DEDB-96A1-4096-BD7C-1278D64DF2EE}" destId="{918CFC58-4A33-4ED4-8F61-B7A0FB2AFD3C}" srcOrd="1" destOrd="0" presId="urn:microsoft.com/office/officeart/2005/8/layout/process2"/>
    <dgm:cxn modelId="{BA9F096C-29B4-41DE-AF27-8D0C1C8F20FD}" type="presParOf" srcId="{918CFC58-4A33-4ED4-8F61-B7A0FB2AFD3C}" destId="{6D5976B4-B1E0-4F4C-BB80-25243BA60A4B}" srcOrd="0" destOrd="0" presId="urn:microsoft.com/office/officeart/2005/8/layout/process2"/>
    <dgm:cxn modelId="{855C2FDC-E7C5-4942-B49F-F2E8662F7297}" type="presParOf" srcId="{D2C1DEDB-96A1-4096-BD7C-1278D64DF2EE}" destId="{805ED25E-57A3-4739-816F-6A1CA21E5C22}" srcOrd="2" destOrd="0" presId="urn:microsoft.com/office/officeart/2005/8/layout/process2"/>
    <dgm:cxn modelId="{617B1253-DDCB-4F13-AF1E-2C477D140DAD}" type="presParOf" srcId="{D2C1DEDB-96A1-4096-BD7C-1278D64DF2EE}" destId="{301D94F3-A359-4B10-97BD-0C9CFC6D1968}" srcOrd="3" destOrd="0" presId="urn:microsoft.com/office/officeart/2005/8/layout/process2"/>
    <dgm:cxn modelId="{D5D1DE9F-94E4-4178-AE5A-1B4BA65AC369}" type="presParOf" srcId="{301D94F3-A359-4B10-97BD-0C9CFC6D1968}" destId="{DBC642D8-AF7F-4A73-A6E4-5C6149314B24}" srcOrd="0" destOrd="0" presId="urn:microsoft.com/office/officeart/2005/8/layout/process2"/>
    <dgm:cxn modelId="{61EFBC88-1B29-4EAA-9D8E-52AA492154C3}" type="presParOf" srcId="{D2C1DEDB-96A1-4096-BD7C-1278D64DF2EE}" destId="{BD382150-948B-4503-A329-C2DB723344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3079D8-9509-43C9-B6AB-7853B37E3B3B}" type="doc">
      <dgm:prSet loTypeId="urn:microsoft.com/office/officeart/2005/8/layout/cycle1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B1215B2F-06AA-42D4-956E-26E9C45591FF}">
      <dgm:prSet phldrT="[Texto]"/>
      <dgm:spPr/>
      <dgm:t>
        <a:bodyPr/>
        <a:lstStyle/>
        <a:p>
          <a:r>
            <a:rPr lang="pt-BR" b="1" dirty="0"/>
            <a:t>Ferramentas da seleção</a:t>
          </a:r>
        </a:p>
      </dgm:t>
    </dgm:pt>
    <dgm:pt modelId="{2AF3C213-172A-45F4-8E0D-01B0EB625238}" type="parTrans" cxnId="{2A5C83B7-57E9-4CFA-B363-7A209F71C511}">
      <dgm:prSet/>
      <dgm:spPr/>
      <dgm:t>
        <a:bodyPr/>
        <a:lstStyle/>
        <a:p>
          <a:endParaRPr lang="pt-BR"/>
        </a:p>
      </dgm:t>
    </dgm:pt>
    <dgm:pt modelId="{110F50D5-CFBC-4C3F-B266-8119B32017CE}" type="sibTrans" cxnId="{2A5C83B7-57E9-4CFA-B363-7A209F71C511}">
      <dgm:prSet/>
      <dgm:spPr/>
      <dgm:t>
        <a:bodyPr/>
        <a:lstStyle/>
        <a:p>
          <a:endParaRPr lang="pt-BR"/>
        </a:p>
      </dgm:t>
    </dgm:pt>
    <dgm:pt modelId="{F9BE88E5-CA08-470A-BA37-3F514ECB8B9C}">
      <dgm:prSet phldrT="[Texto]"/>
      <dgm:spPr/>
      <dgm:t>
        <a:bodyPr/>
        <a:lstStyle/>
        <a:p>
          <a:r>
            <a:rPr lang="pt-BR" b="1" dirty="0"/>
            <a:t>Contratação</a:t>
          </a:r>
        </a:p>
      </dgm:t>
    </dgm:pt>
    <dgm:pt modelId="{CF59B769-C807-4489-96CC-9C3ACF13C538}" type="parTrans" cxnId="{03B3B18E-9565-422F-B39E-2CEF6E816862}">
      <dgm:prSet/>
      <dgm:spPr/>
      <dgm:t>
        <a:bodyPr/>
        <a:lstStyle/>
        <a:p>
          <a:endParaRPr lang="pt-BR"/>
        </a:p>
      </dgm:t>
    </dgm:pt>
    <dgm:pt modelId="{4CC9936D-6880-471D-BA55-366CAFC0335D}" type="sibTrans" cxnId="{03B3B18E-9565-422F-B39E-2CEF6E816862}">
      <dgm:prSet/>
      <dgm:spPr/>
      <dgm:t>
        <a:bodyPr/>
        <a:lstStyle/>
        <a:p>
          <a:endParaRPr lang="pt-BR"/>
        </a:p>
      </dgm:t>
    </dgm:pt>
    <dgm:pt modelId="{B67BFC06-292F-46BA-971D-78AC1F14DE47}">
      <dgm:prSet phldrT="[Texto]"/>
      <dgm:spPr/>
      <dgm:t>
        <a:bodyPr/>
        <a:lstStyle/>
        <a:p>
          <a:r>
            <a:rPr lang="pt-BR" b="1" dirty="0"/>
            <a:t>Relação de trabalho</a:t>
          </a:r>
        </a:p>
      </dgm:t>
    </dgm:pt>
    <dgm:pt modelId="{BACA5E5E-D65D-4803-8D59-9D500437EFA1}" type="parTrans" cxnId="{B74DF639-789F-4065-BAFF-082EB1C09CF4}">
      <dgm:prSet/>
      <dgm:spPr/>
      <dgm:t>
        <a:bodyPr/>
        <a:lstStyle/>
        <a:p>
          <a:endParaRPr lang="pt-BR"/>
        </a:p>
      </dgm:t>
    </dgm:pt>
    <dgm:pt modelId="{B2CDDFFA-DB3E-45D5-AEBF-3FB3E57A2984}" type="sibTrans" cxnId="{B74DF639-789F-4065-BAFF-082EB1C09CF4}">
      <dgm:prSet/>
      <dgm:spPr/>
      <dgm:t>
        <a:bodyPr/>
        <a:lstStyle/>
        <a:p>
          <a:endParaRPr lang="pt-BR"/>
        </a:p>
      </dgm:t>
    </dgm:pt>
    <dgm:pt modelId="{70398C48-C36D-4643-BAD8-61E282D3218A}">
      <dgm:prSet phldrT="[Texto]"/>
      <dgm:spPr/>
      <dgm:t>
        <a:bodyPr/>
        <a:lstStyle/>
        <a:p>
          <a:r>
            <a:rPr lang="pt-BR" b="1" dirty="0"/>
            <a:t>Término da relação</a:t>
          </a:r>
        </a:p>
      </dgm:t>
    </dgm:pt>
    <dgm:pt modelId="{AEAAA14D-0E2A-4E4B-971D-9FA11E4258D3}" type="parTrans" cxnId="{C96E6D42-D328-489F-AC13-85797FD61337}">
      <dgm:prSet/>
      <dgm:spPr/>
      <dgm:t>
        <a:bodyPr/>
        <a:lstStyle/>
        <a:p>
          <a:endParaRPr lang="pt-BR"/>
        </a:p>
      </dgm:t>
    </dgm:pt>
    <dgm:pt modelId="{8264EEE3-B61D-4025-B9B6-23771046B622}" type="sibTrans" cxnId="{C96E6D42-D328-489F-AC13-85797FD61337}">
      <dgm:prSet/>
      <dgm:spPr/>
      <dgm:t>
        <a:bodyPr/>
        <a:lstStyle/>
        <a:p>
          <a:endParaRPr lang="pt-BR"/>
        </a:p>
      </dgm:t>
    </dgm:pt>
    <dgm:pt modelId="{2EB02262-EE35-4043-BD3D-D9D20D377CDA}">
      <dgm:prSet phldrT="[Texto]"/>
      <dgm:spPr/>
      <dgm:t>
        <a:bodyPr/>
        <a:lstStyle/>
        <a:p>
          <a:r>
            <a:rPr lang="pt-BR" b="1" i="1" dirty="0"/>
            <a:t>Background </a:t>
          </a:r>
          <a:r>
            <a:rPr lang="pt-BR" b="1" i="1" dirty="0" err="1"/>
            <a:t>checking</a:t>
          </a:r>
          <a:endParaRPr lang="pt-BR" b="1" i="1" dirty="0"/>
        </a:p>
      </dgm:t>
    </dgm:pt>
    <dgm:pt modelId="{5E864608-06C1-49E1-9832-103C95B58AB1}" type="parTrans" cxnId="{099B2CF0-9282-407A-A729-B9A19527A58E}">
      <dgm:prSet/>
      <dgm:spPr/>
      <dgm:t>
        <a:bodyPr/>
        <a:lstStyle/>
        <a:p>
          <a:endParaRPr lang="pt-BR"/>
        </a:p>
      </dgm:t>
    </dgm:pt>
    <dgm:pt modelId="{5FC152BA-C4EF-44E5-A5DE-408F39DEEE65}" type="sibTrans" cxnId="{099B2CF0-9282-407A-A729-B9A19527A58E}">
      <dgm:prSet/>
      <dgm:spPr/>
      <dgm:t>
        <a:bodyPr/>
        <a:lstStyle/>
        <a:p>
          <a:endParaRPr lang="pt-BR"/>
        </a:p>
      </dgm:t>
    </dgm:pt>
    <dgm:pt modelId="{19419514-6577-41F2-BE88-6D3B7D1FAA87}" type="pres">
      <dgm:prSet presAssocID="{A83079D8-9509-43C9-B6AB-7853B37E3B3B}" presName="cycle" presStyleCnt="0">
        <dgm:presLayoutVars>
          <dgm:dir/>
          <dgm:resizeHandles val="exact"/>
        </dgm:presLayoutVars>
      </dgm:prSet>
      <dgm:spPr/>
    </dgm:pt>
    <dgm:pt modelId="{03AA6793-8056-4811-9ADD-86ABC7C153EE}" type="pres">
      <dgm:prSet presAssocID="{B1215B2F-06AA-42D4-956E-26E9C45591FF}" presName="dummy" presStyleCnt="0"/>
      <dgm:spPr/>
    </dgm:pt>
    <dgm:pt modelId="{FE37B436-C53B-4106-9A91-D7C5F59958F8}" type="pres">
      <dgm:prSet presAssocID="{B1215B2F-06AA-42D4-956E-26E9C45591FF}" presName="node" presStyleLbl="revTx" presStyleIdx="0" presStyleCnt="5">
        <dgm:presLayoutVars>
          <dgm:bulletEnabled val="1"/>
        </dgm:presLayoutVars>
      </dgm:prSet>
      <dgm:spPr/>
    </dgm:pt>
    <dgm:pt modelId="{AC586B68-4042-4787-B6B9-41074592024D}" type="pres">
      <dgm:prSet presAssocID="{110F50D5-CFBC-4C3F-B266-8119B32017CE}" presName="sibTrans" presStyleLbl="node1" presStyleIdx="0" presStyleCnt="5"/>
      <dgm:spPr/>
    </dgm:pt>
    <dgm:pt modelId="{B70E7C7A-269F-4093-87BE-97FE818CE589}" type="pres">
      <dgm:prSet presAssocID="{F9BE88E5-CA08-470A-BA37-3F514ECB8B9C}" presName="dummy" presStyleCnt="0"/>
      <dgm:spPr/>
    </dgm:pt>
    <dgm:pt modelId="{B4F8E938-9EAE-4FB0-B51C-D02CAC343796}" type="pres">
      <dgm:prSet presAssocID="{F9BE88E5-CA08-470A-BA37-3F514ECB8B9C}" presName="node" presStyleLbl="revTx" presStyleIdx="1" presStyleCnt="5">
        <dgm:presLayoutVars>
          <dgm:bulletEnabled val="1"/>
        </dgm:presLayoutVars>
      </dgm:prSet>
      <dgm:spPr/>
    </dgm:pt>
    <dgm:pt modelId="{2E303E8E-82AD-4256-8CF0-FC2361C025B1}" type="pres">
      <dgm:prSet presAssocID="{4CC9936D-6880-471D-BA55-366CAFC0335D}" presName="sibTrans" presStyleLbl="node1" presStyleIdx="1" presStyleCnt="5"/>
      <dgm:spPr/>
    </dgm:pt>
    <dgm:pt modelId="{4844FB87-52A8-4393-96FF-0A5713971ADC}" type="pres">
      <dgm:prSet presAssocID="{B67BFC06-292F-46BA-971D-78AC1F14DE47}" presName="dummy" presStyleCnt="0"/>
      <dgm:spPr/>
    </dgm:pt>
    <dgm:pt modelId="{AAAD03AC-AC88-4F94-A928-6685A37A49DC}" type="pres">
      <dgm:prSet presAssocID="{B67BFC06-292F-46BA-971D-78AC1F14DE47}" presName="node" presStyleLbl="revTx" presStyleIdx="2" presStyleCnt="5">
        <dgm:presLayoutVars>
          <dgm:bulletEnabled val="1"/>
        </dgm:presLayoutVars>
      </dgm:prSet>
      <dgm:spPr/>
    </dgm:pt>
    <dgm:pt modelId="{602871C7-6DEB-4A72-AA41-95C9EFD8AEAA}" type="pres">
      <dgm:prSet presAssocID="{B2CDDFFA-DB3E-45D5-AEBF-3FB3E57A2984}" presName="sibTrans" presStyleLbl="node1" presStyleIdx="2" presStyleCnt="5"/>
      <dgm:spPr/>
    </dgm:pt>
    <dgm:pt modelId="{01C4926C-403E-4CF4-8D4C-4DAA1B6D208A}" type="pres">
      <dgm:prSet presAssocID="{70398C48-C36D-4643-BAD8-61E282D3218A}" presName="dummy" presStyleCnt="0"/>
      <dgm:spPr/>
    </dgm:pt>
    <dgm:pt modelId="{949E996E-5E77-40A0-B659-6FA87BEF80C6}" type="pres">
      <dgm:prSet presAssocID="{70398C48-C36D-4643-BAD8-61E282D3218A}" presName="node" presStyleLbl="revTx" presStyleIdx="3" presStyleCnt="5">
        <dgm:presLayoutVars>
          <dgm:bulletEnabled val="1"/>
        </dgm:presLayoutVars>
      </dgm:prSet>
      <dgm:spPr/>
    </dgm:pt>
    <dgm:pt modelId="{33659409-7DEF-458F-A74B-171889CD3233}" type="pres">
      <dgm:prSet presAssocID="{8264EEE3-B61D-4025-B9B6-23771046B622}" presName="sibTrans" presStyleLbl="node1" presStyleIdx="3" presStyleCnt="5"/>
      <dgm:spPr/>
    </dgm:pt>
    <dgm:pt modelId="{7056D402-E3DE-466A-A12C-93DD1DA2B9AE}" type="pres">
      <dgm:prSet presAssocID="{2EB02262-EE35-4043-BD3D-D9D20D377CDA}" presName="dummy" presStyleCnt="0"/>
      <dgm:spPr/>
    </dgm:pt>
    <dgm:pt modelId="{00AC82CA-9101-41FF-8B52-EB5710FB578A}" type="pres">
      <dgm:prSet presAssocID="{2EB02262-EE35-4043-BD3D-D9D20D377CDA}" presName="node" presStyleLbl="revTx" presStyleIdx="4" presStyleCnt="5">
        <dgm:presLayoutVars>
          <dgm:bulletEnabled val="1"/>
        </dgm:presLayoutVars>
      </dgm:prSet>
      <dgm:spPr/>
    </dgm:pt>
    <dgm:pt modelId="{EC07531E-8111-4F93-B9CC-BB186E87C280}" type="pres">
      <dgm:prSet presAssocID="{5FC152BA-C4EF-44E5-A5DE-408F39DEEE65}" presName="sibTrans" presStyleLbl="node1" presStyleIdx="4" presStyleCnt="5" custLinFactNeighborY="-643"/>
      <dgm:spPr/>
    </dgm:pt>
  </dgm:ptLst>
  <dgm:cxnLst>
    <dgm:cxn modelId="{E3C03A03-5F48-4842-8C1B-D9F65BDF8228}" type="presOf" srcId="{5FC152BA-C4EF-44E5-A5DE-408F39DEEE65}" destId="{EC07531E-8111-4F93-B9CC-BB186E87C280}" srcOrd="0" destOrd="0" presId="urn:microsoft.com/office/officeart/2005/8/layout/cycle1"/>
    <dgm:cxn modelId="{81EC6905-EF67-4E03-8FE8-EFF71CFFCF68}" type="presOf" srcId="{110F50D5-CFBC-4C3F-B266-8119B32017CE}" destId="{AC586B68-4042-4787-B6B9-41074592024D}" srcOrd="0" destOrd="0" presId="urn:microsoft.com/office/officeart/2005/8/layout/cycle1"/>
    <dgm:cxn modelId="{6E15B007-B38D-4D70-9F70-E19B03200853}" type="presOf" srcId="{70398C48-C36D-4643-BAD8-61E282D3218A}" destId="{949E996E-5E77-40A0-B659-6FA87BEF80C6}" srcOrd="0" destOrd="0" presId="urn:microsoft.com/office/officeart/2005/8/layout/cycle1"/>
    <dgm:cxn modelId="{F2FF121F-9D7B-46BA-9987-6D1225540B35}" type="presOf" srcId="{B67BFC06-292F-46BA-971D-78AC1F14DE47}" destId="{AAAD03AC-AC88-4F94-A928-6685A37A49DC}" srcOrd="0" destOrd="0" presId="urn:microsoft.com/office/officeart/2005/8/layout/cycle1"/>
    <dgm:cxn modelId="{F9328F2E-B4F2-4F50-A194-65C6F8486A18}" type="presOf" srcId="{4CC9936D-6880-471D-BA55-366CAFC0335D}" destId="{2E303E8E-82AD-4256-8CF0-FC2361C025B1}" srcOrd="0" destOrd="0" presId="urn:microsoft.com/office/officeart/2005/8/layout/cycle1"/>
    <dgm:cxn modelId="{983C2733-3A47-47FE-BD9B-7BB04A3A8E62}" type="presOf" srcId="{2EB02262-EE35-4043-BD3D-D9D20D377CDA}" destId="{00AC82CA-9101-41FF-8B52-EB5710FB578A}" srcOrd="0" destOrd="0" presId="urn:microsoft.com/office/officeart/2005/8/layout/cycle1"/>
    <dgm:cxn modelId="{B74DF639-789F-4065-BAFF-082EB1C09CF4}" srcId="{A83079D8-9509-43C9-B6AB-7853B37E3B3B}" destId="{B67BFC06-292F-46BA-971D-78AC1F14DE47}" srcOrd="2" destOrd="0" parTransId="{BACA5E5E-D65D-4803-8D59-9D500437EFA1}" sibTransId="{B2CDDFFA-DB3E-45D5-AEBF-3FB3E57A2984}"/>
    <dgm:cxn modelId="{C96E6D42-D328-489F-AC13-85797FD61337}" srcId="{A83079D8-9509-43C9-B6AB-7853B37E3B3B}" destId="{70398C48-C36D-4643-BAD8-61E282D3218A}" srcOrd="3" destOrd="0" parTransId="{AEAAA14D-0E2A-4E4B-971D-9FA11E4258D3}" sibTransId="{8264EEE3-B61D-4025-B9B6-23771046B622}"/>
    <dgm:cxn modelId="{B03D5F6B-A765-4C24-83F7-83F447E5039C}" type="presOf" srcId="{B1215B2F-06AA-42D4-956E-26E9C45591FF}" destId="{FE37B436-C53B-4106-9A91-D7C5F59958F8}" srcOrd="0" destOrd="0" presId="urn:microsoft.com/office/officeart/2005/8/layout/cycle1"/>
    <dgm:cxn modelId="{03B3B18E-9565-422F-B39E-2CEF6E816862}" srcId="{A83079D8-9509-43C9-B6AB-7853B37E3B3B}" destId="{F9BE88E5-CA08-470A-BA37-3F514ECB8B9C}" srcOrd="1" destOrd="0" parTransId="{CF59B769-C807-4489-96CC-9C3ACF13C538}" sibTransId="{4CC9936D-6880-471D-BA55-366CAFC0335D}"/>
    <dgm:cxn modelId="{2A5C83B7-57E9-4CFA-B363-7A209F71C511}" srcId="{A83079D8-9509-43C9-B6AB-7853B37E3B3B}" destId="{B1215B2F-06AA-42D4-956E-26E9C45591FF}" srcOrd="0" destOrd="0" parTransId="{2AF3C213-172A-45F4-8E0D-01B0EB625238}" sibTransId="{110F50D5-CFBC-4C3F-B266-8119B32017CE}"/>
    <dgm:cxn modelId="{1C6F2DBF-B2D9-4AD6-A98D-8485439482F6}" type="presOf" srcId="{B2CDDFFA-DB3E-45D5-AEBF-3FB3E57A2984}" destId="{602871C7-6DEB-4A72-AA41-95C9EFD8AEAA}" srcOrd="0" destOrd="0" presId="urn:microsoft.com/office/officeart/2005/8/layout/cycle1"/>
    <dgm:cxn modelId="{9663DCC0-26EB-4922-ACEE-EA25B74B0B67}" type="presOf" srcId="{8264EEE3-B61D-4025-B9B6-23771046B622}" destId="{33659409-7DEF-458F-A74B-171889CD3233}" srcOrd="0" destOrd="0" presId="urn:microsoft.com/office/officeart/2005/8/layout/cycle1"/>
    <dgm:cxn modelId="{AA0CA6D1-040F-46C5-A007-50350209F90C}" type="presOf" srcId="{F9BE88E5-CA08-470A-BA37-3F514ECB8B9C}" destId="{B4F8E938-9EAE-4FB0-B51C-D02CAC343796}" srcOrd="0" destOrd="0" presId="urn:microsoft.com/office/officeart/2005/8/layout/cycle1"/>
    <dgm:cxn modelId="{47B85FD3-739E-43E3-8587-B7149ECB1C02}" type="presOf" srcId="{A83079D8-9509-43C9-B6AB-7853B37E3B3B}" destId="{19419514-6577-41F2-BE88-6D3B7D1FAA87}" srcOrd="0" destOrd="0" presId="urn:microsoft.com/office/officeart/2005/8/layout/cycle1"/>
    <dgm:cxn modelId="{099B2CF0-9282-407A-A729-B9A19527A58E}" srcId="{A83079D8-9509-43C9-B6AB-7853B37E3B3B}" destId="{2EB02262-EE35-4043-BD3D-D9D20D377CDA}" srcOrd="4" destOrd="0" parTransId="{5E864608-06C1-49E1-9832-103C95B58AB1}" sibTransId="{5FC152BA-C4EF-44E5-A5DE-408F39DEEE65}"/>
    <dgm:cxn modelId="{CB872DC5-D967-4965-83C8-F93D92AFFA1E}" type="presParOf" srcId="{19419514-6577-41F2-BE88-6D3B7D1FAA87}" destId="{03AA6793-8056-4811-9ADD-86ABC7C153EE}" srcOrd="0" destOrd="0" presId="urn:microsoft.com/office/officeart/2005/8/layout/cycle1"/>
    <dgm:cxn modelId="{58BEC0D0-1196-44A1-9983-6B7453426A6A}" type="presParOf" srcId="{19419514-6577-41F2-BE88-6D3B7D1FAA87}" destId="{FE37B436-C53B-4106-9A91-D7C5F59958F8}" srcOrd="1" destOrd="0" presId="urn:microsoft.com/office/officeart/2005/8/layout/cycle1"/>
    <dgm:cxn modelId="{6BE58E87-329E-4AD0-B002-DE68B5BCB5C5}" type="presParOf" srcId="{19419514-6577-41F2-BE88-6D3B7D1FAA87}" destId="{AC586B68-4042-4787-B6B9-41074592024D}" srcOrd="2" destOrd="0" presId="urn:microsoft.com/office/officeart/2005/8/layout/cycle1"/>
    <dgm:cxn modelId="{11129C3A-A766-43A5-8DCD-2E74D58FA7F2}" type="presParOf" srcId="{19419514-6577-41F2-BE88-6D3B7D1FAA87}" destId="{B70E7C7A-269F-4093-87BE-97FE818CE589}" srcOrd="3" destOrd="0" presId="urn:microsoft.com/office/officeart/2005/8/layout/cycle1"/>
    <dgm:cxn modelId="{FB7C77B3-C1A6-49FA-9A65-E0497C998965}" type="presParOf" srcId="{19419514-6577-41F2-BE88-6D3B7D1FAA87}" destId="{B4F8E938-9EAE-4FB0-B51C-D02CAC343796}" srcOrd="4" destOrd="0" presId="urn:microsoft.com/office/officeart/2005/8/layout/cycle1"/>
    <dgm:cxn modelId="{A451A0CF-4838-4C45-9CEB-52A0DDA9857B}" type="presParOf" srcId="{19419514-6577-41F2-BE88-6D3B7D1FAA87}" destId="{2E303E8E-82AD-4256-8CF0-FC2361C025B1}" srcOrd="5" destOrd="0" presId="urn:microsoft.com/office/officeart/2005/8/layout/cycle1"/>
    <dgm:cxn modelId="{2313558D-6A05-4959-8611-01494EAC39F4}" type="presParOf" srcId="{19419514-6577-41F2-BE88-6D3B7D1FAA87}" destId="{4844FB87-52A8-4393-96FF-0A5713971ADC}" srcOrd="6" destOrd="0" presId="urn:microsoft.com/office/officeart/2005/8/layout/cycle1"/>
    <dgm:cxn modelId="{CC90F6AC-B8C7-45AA-B3A3-BC9CE09DFEF2}" type="presParOf" srcId="{19419514-6577-41F2-BE88-6D3B7D1FAA87}" destId="{AAAD03AC-AC88-4F94-A928-6685A37A49DC}" srcOrd="7" destOrd="0" presId="urn:microsoft.com/office/officeart/2005/8/layout/cycle1"/>
    <dgm:cxn modelId="{B5633F56-FD66-4904-A98D-FE5C9F76A2CD}" type="presParOf" srcId="{19419514-6577-41F2-BE88-6D3B7D1FAA87}" destId="{602871C7-6DEB-4A72-AA41-95C9EFD8AEAA}" srcOrd="8" destOrd="0" presId="urn:microsoft.com/office/officeart/2005/8/layout/cycle1"/>
    <dgm:cxn modelId="{252E945B-A8A3-4191-8B20-D11B80FD420E}" type="presParOf" srcId="{19419514-6577-41F2-BE88-6D3B7D1FAA87}" destId="{01C4926C-403E-4CF4-8D4C-4DAA1B6D208A}" srcOrd="9" destOrd="0" presId="urn:microsoft.com/office/officeart/2005/8/layout/cycle1"/>
    <dgm:cxn modelId="{FE33A496-1407-4500-B824-475BB92EB481}" type="presParOf" srcId="{19419514-6577-41F2-BE88-6D3B7D1FAA87}" destId="{949E996E-5E77-40A0-B659-6FA87BEF80C6}" srcOrd="10" destOrd="0" presId="urn:microsoft.com/office/officeart/2005/8/layout/cycle1"/>
    <dgm:cxn modelId="{A6B4A1B7-28FB-4F51-8D10-D08D949895D5}" type="presParOf" srcId="{19419514-6577-41F2-BE88-6D3B7D1FAA87}" destId="{33659409-7DEF-458F-A74B-171889CD3233}" srcOrd="11" destOrd="0" presId="urn:microsoft.com/office/officeart/2005/8/layout/cycle1"/>
    <dgm:cxn modelId="{0668EE85-9168-4A6B-A29E-D0A44B97DEBE}" type="presParOf" srcId="{19419514-6577-41F2-BE88-6D3B7D1FAA87}" destId="{7056D402-E3DE-466A-A12C-93DD1DA2B9AE}" srcOrd="12" destOrd="0" presId="urn:microsoft.com/office/officeart/2005/8/layout/cycle1"/>
    <dgm:cxn modelId="{79169850-4DB4-4115-A8CC-4C2878557AAB}" type="presParOf" srcId="{19419514-6577-41F2-BE88-6D3B7D1FAA87}" destId="{00AC82CA-9101-41FF-8B52-EB5710FB578A}" srcOrd="13" destOrd="0" presId="urn:microsoft.com/office/officeart/2005/8/layout/cycle1"/>
    <dgm:cxn modelId="{EFCFF7FC-5BF2-46B6-A5D2-320AF7433ACB}" type="presParOf" srcId="{19419514-6577-41F2-BE88-6D3B7D1FAA87}" destId="{EC07531E-8111-4F93-B9CC-BB186E87C280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52CF0-67D7-456F-9FAF-2414A81CBAA4}">
      <dsp:nvSpPr>
        <dsp:cNvPr id="0" name=""/>
        <dsp:cNvSpPr/>
      </dsp:nvSpPr>
      <dsp:spPr>
        <a:xfrm>
          <a:off x="5486400" y="2014414"/>
          <a:ext cx="4296982" cy="497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585"/>
              </a:lnTo>
              <a:lnTo>
                <a:pt x="4296982" y="248585"/>
              </a:lnTo>
              <a:lnTo>
                <a:pt x="4296982" y="4971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B7558-46C2-4DD9-91AA-B2DC73BD909E}">
      <dsp:nvSpPr>
        <dsp:cNvPr id="0" name=""/>
        <dsp:cNvSpPr/>
      </dsp:nvSpPr>
      <dsp:spPr>
        <a:xfrm>
          <a:off x="5486400" y="2014414"/>
          <a:ext cx="1432327" cy="497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585"/>
              </a:lnTo>
              <a:lnTo>
                <a:pt x="1432327" y="248585"/>
              </a:lnTo>
              <a:lnTo>
                <a:pt x="1432327" y="4971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46722-C5D2-41D1-A36F-CBEC17A5BBE7}">
      <dsp:nvSpPr>
        <dsp:cNvPr id="0" name=""/>
        <dsp:cNvSpPr/>
      </dsp:nvSpPr>
      <dsp:spPr>
        <a:xfrm>
          <a:off x="4054072" y="2014414"/>
          <a:ext cx="1432327" cy="497171"/>
        </a:xfrm>
        <a:custGeom>
          <a:avLst/>
          <a:gdLst/>
          <a:ahLst/>
          <a:cxnLst/>
          <a:rect l="0" t="0" r="0" b="0"/>
          <a:pathLst>
            <a:path>
              <a:moveTo>
                <a:pt x="1432327" y="0"/>
              </a:moveTo>
              <a:lnTo>
                <a:pt x="1432327" y="248585"/>
              </a:lnTo>
              <a:lnTo>
                <a:pt x="0" y="248585"/>
              </a:lnTo>
              <a:lnTo>
                <a:pt x="0" y="4971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A562-7A84-4EB3-9020-91E1ADEE747B}">
      <dsp:nvSpPr>
        <dsp:cNvPr id="0" name=""/>
        <dsp:cNvSpPr/>
      </dsp:nvSpPr>
      <dsp:spPr>
        <a:xfrm>
          <a:off x="1189417" y="2014414"/>
          <a:ext cx="4296982" cy="497171"/>
        </a:xfrm>
        <a:custGeom>
          <a:avLst/>
          <a:gdLst/>
          <a:ahLst/>
          <a:cxnLst/>
          <a:rect l="0" t="0" r="0" b="0"/>
          <a:pathLst>
            <a:path>
              <a:moveTo>
                <a:pt x="4296982" y="0"/>
              </a:moveTo>
              <a:lnTo>
                <a:pt x="4296982" y="248585"/>
              </a:lnTo>
              <a:lnTo>
                <a:pt x="0" y="248585"/>
              </a:lnTo>
              <a:lnTo>
                <a:pt x="0" y="4971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FA5EB-A062-4A9D-B5C5-F48161282BBD}">
      <dsp:nvSpPr>
        <dsp:cNvPr id="0" name=""/>
        <dsp:cNvSpPr/>
      </dsp:nvSpPr>
      <dsp:spPr>
        <a:xfrm>
          <a:off x="4302658" y="830672"/>
          <a:ext cx="2367483" cy="11837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VIGILÂNCIA</a:t>
          </a:r>
        </a:p>
      </dsp:txBody>
      <dsp:txXfrm>
        <a:off x="4302658" y="830672"/>
        <a:ext cx="2367483" cy="1183741"/>
      </dsp:txXfrm>
    </dsp:sp>
    <dsp:sp modelId="{3057CB23-FB8A-40ED-8F45-882A8ABA7D10}">
      <dsp:nvSpPr>
        <dsp:cNvPr id="0" name=""/>
        <dsp:cNvSpPr/>
      </dsp:nvSpPr>
      <dsp:spPr>
        <a:xfrm>
          <a:off x="5675" y="2511585"/>
          <a:ext cx="2367483" cy="11837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0" i="0" kern="1200" dirty="0"/>
            <a:t>Internet</a:t>
          </a:r>
          <a:endParaRPr lang="pt-BR" sz="3200" kern="1200" dirty="0"/>
        </a:p>
      </dsp:txBody>
      <dsp:txXfrm>
        <a:off x="5675" y="2511585"/>
        <a:ext cx="2367483" cy="1183741"/>
      </dsp:txXfrm>
    </dsp:sp>
    <dsp:sp modelId="{FBD3E121-F57C-47D0-BA4F-10BFED7609DC}">
      <dsp:nvSpPr>
        <dsp:cNvPr id="0" name=""/>
        <dsp:cNvSpPr/>
      </dsp:nvSpPr>
      <dsp:spPr>
        <a:xfrm>
          <a:off x="2870330" y="2511585"/>
          <a:ext cx="2367483" cy="11837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0" i="0" kern="1200" dirty="0"/>
            <a:t>Big data</a:t>
          </a:r>
          <a:endParaRPr lang="pt-BR" sz="3200" kern="1200" dirty="0"/>
        </a:p>
      </dsp:txBody>
      <dsp:txXfrm>
        <a:off x="2870330" y="2511585"/>
        <a:ext cx="2367483" cy="1183741"/>
      </dsp:txXfrm>
    </dsp:sp>
    <dsp:sp modelId="{385E60EA-96CD-498F-A138-FFF2E4A63196}">
      <dsp:nvSpPr>
        <dsp:cNvPr id="0" name=""/>
        <dsp:cNvSpPr/>
      </dsp:nvSpPr>
      <dsp:spPr>
        <a:xfrm>
          <a:off x="5734985" y="2511585"/>
          <a:ext cx="2367483" cy="11837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 dirty="0"/>
            <a:t>Dispositivos móveis</a:t>
          </a:r>
          <a:endParaRPr lang="pt-BR" sz="3200" kern="1200" dirty="0"/>
        </a:p>
      </dsp:txBody>
      <dsp:txXfrm>
        <a:off x="5734985" y="2511585"/>
        <a:ext cx="2367483" cy="1183741"/>
      </dsp:txXfrm>
    </dsp:sp>
    <dsp:sp modelId="{E7A49534-951B-4B6E-ADDF-04874017FDDE}">
      <dsp:nvSpPr>
        <dsp:cNvPr id="0" name=""/>
        <dsp:cNvSpPr/>
      </dsp:nvSpPr>
      <dsp:spPr>
        <a:xfrm>
          <a:off x="8599640" y="2511585"/>
          <a:ext cx="2367483" cy="11837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/>
            <a:t>Internet das coisas</a:t>
          </a:r>
          <a:endParaRPr lang="pt-BR" sz="3200" kern="1200" dirty="0"/>
        </a:p>
      </dsp:txBody>
      <dsp:txXfrm>
        <a:off x="8599640" y="2511585"/>
        <a:ext cx="2367483" cy="1183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2F7F8-EBC2-442C-B761-91FDD1FC834B}">
      <dsp:nvSpPr>
        <dsp:cNvPr id="0" name=""/>
        <dsp:cNvSpPr/>
      </dsp:nvSpPr>
      <dsp:spPr>
        <a:xfrm>
          <a:off x="0" y="68440"/>
          <a:ext cx="10972800" cy="438912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14A4B-0868-41E6-8218-50E584295B5E}">
      <dsp:nvSpPr>
        <dsp:cNvPr id="0" name=""/>
        <dsp:cNvSpPr/>
      </dsp:nvSpPr>
      <dsp:spPr>
        <a:xfrm>
          <a:off x="1316736" y="836536"/>
          <a:ext cx="3621023" cy="215066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i="0" kern="1200"/>
            <a:t>Não há mais privacidade na era digital, não é mais possível protegê-la. Devemos nos acostumar ao novo mundo e superar a perda da privacidade. </a:t>
          </a:r>
          <a:endParaRPr lang="pt-BR" sz="2400" kern="1200"/>
        </a:p>
      </dsp:txBody>
      <dsp:txXfrm>
        <a:off x="1316736" y="836536"/>
        <a:ext cx="3621023" cy="2150668"/>
      </dsp:txXfrm>
    </dsp:sp>
    <dsp:sp modelId="{AFEACBA6-A9D1-4584-AFF4-53B98151E3E8}">
      <dsp:nvSpPr>
        <dsp:cNvPr id="0" name=""/>
        <dsp:cNvSpPr/>
      </dsp:nvSpPr>
      <dsp:spPr>
        <a:xfrm>
          <a:off x="5486400" y="1538795"/>
          <a:ext cx="4279392" cy="215066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i="0" kern="1200" dirty="0"/>
            <a:t>Nossa privacidade é mais importante do que nunca. Podemos e devemos tentar protegê-la.</a:t>
          </a:r>
          <a:endParaRPr lang="pt-BR" sz="2400" kern="1200" dirty="0"/>
        </a:p>
      </dsp:txBody>
      <dsp:txXfrm>
        <a:off x="5486400" y="1538795"/>
        <a:ext cx="4279392" cy="21506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19060-08F2-4314-AC31-97939B4E2343}">
      <dsp:nvSpPr>
        <dsp:cNvPr id="0" name=""/>
        <dsp:cNvSpPr/>
      </dsp:nvSpPr>
      <dsp:spPr>
        <a:xfrm>
          <a:off x="3477220" y="2672"/>
          <a:ext cx="4018359" cy="2009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i="0" kern="1200" dirty="0"/>
            <a:t>Autodeterminação Informativa </a:t>
          </a:r>
          <a:r>
            <a:rPr lang="pt-BR" sz="3100" b="0" i="0" kern="1200" dirty="0"/>
            <a:t>(controle do próprio fluxo dados pessoais)</a:t>
          </a:r>
          <a:endParaRPr lang="pt-BR" sz="3100" kern="1200" dirty="0"/>
        </a:p>
      </dsp:txBody>
      <dsp:txXfrm>
        <a:off x="3536067" y="61519"/>
        <a:ext cx="3900665" cy="1891485"/>
      </dsp:txXfrm>
    </dsp:sp>
    <dsp:sp modelId="{3C0A1115-E303-409C-AA15-C9C07B6A30B4}">
      <dsp:nvSpPr>
        <dsp:cNvPr id="0" name=""/>
        <dsp:cNvSpPr/>
      </dsp:nvSpPr>
      <dsp:spPr>
        <a:xfrm>
          <a:off x="3879056" y="2011852"/>
          <a:ext cx="401835" cy="1506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6884"/>
              </a:lnTo>
              <a:lnTo>
                <a:pt x="401835" y="150688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FC4A-DCE5-445C-8EF3-BBF950B56CDF}">
      <dsp:nvSpPr>
        <dsp:cNvPr id="0" name=""/>
        <dsp:cNvSpPr/>
      </dsp:nvSpPr>
      <dsp:spPr>
        <a:xfrm>
          <a:off x="4280892" y="2514147"/>
          <a:ext cx="3214687" cy="20091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kern="1200" dirty="0"/>
            <a:t>“Aquele que, com segurança suficiente, não pode vislumbrar quais informações pessoais a si relacionadas existem em áreas determinadas de seu meio social, e aquele que não pode estimar em certa medida qual o conhecimento de um possível interlocutor tenha da sua pessoa, pode ter sua liberdade consideravelmente tolhida”. (Tribunal Constitucional Federal da Alemanha, julgamento da lei federal do censo, 1983)  </a:t>
          </a:r>
          <a:endParaRPr lang="pt-BR" sz="1200" kern="1200" dirty="0"/>
        </a:p>
      </dsp:txBody>
      <dsp:txXfrm>
        <a:off x="4339739" y="2572994"/>
        <a:ext cx="3096993" cy="1891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64D3F-BC2F-45C2-8AD4-F5035B3CAE32}">
      <dsp:nvSpPr>
        <dsp:cNvPr id="0" name=""/>
        <dsp:cNvSpPr/>
      </dsp:nvSpPr>
      <dsp:spPr>
        <a:xfrm>
          <a:off x="1623759" y="158605"/>
          <a:ext cx="3887902" cy="267876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EA936-CE27-4B44-81A5-65CF26706480}">
      <dsp:nvSpPr>
        <dsp:cNvPr id="0" name=""/>
        <dsp:cNvSpPr/>
      </dsp:nvSpPr>
      <dsp:spPr>
        <a:xfrm>
          <a:off x="1623759" y="2680957"/>
          <a:ext cx="3887902" cy="1442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b="1" kern="1200" dirty="0"/>
            <a:t>Administração</a:t>
          </a:r>
          <a:r>
            <a:rPr lang="pt-BR" sz="2700" kern="1200" dirty="0"/>
            <a:t>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(ANPD)</a:t>
          </a:r>
        </a:p>
      </dsp:txBody>
      <dsp:txXfrm>
        <a:off x="1623759" y="2680957"/>
        <a:ext cx="3887902" cy="1442411"/>
      </dsp:txXfrm>
    </dsp:sp>
    <dsp:sp modelId="{BDFAC479-0963-4593-B5A4-09E1F220A3E5}">
      <dsp:nvSpPr>
        <dsp:cNvPr id="0" name=""/>
        <dsp:cNvSpPr/>
      </dsp:nvSpPr>
      <dsp:spPr>
        <a:xfrm>
          <a:off x="5913874" y="158605"/>
          <a:ext cx="3887902" cy="267876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675E6-5BD0-4A15-9724-62B8A5ED65D4}">
      <dsp:nvSpPr>
        <dsp:cNvPr id="0" name=""/>
        <dsp:cNvSpPr/>
      </dsp:nvSpPr>
      <dsp:spPr>
        <a:xfrm>
          <a:off x="5900616" y="2680957"/>
          <a:ext cx="3887902" cy="1442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b="1" kern="1200" dirty="0"/>
            <a:t>Judiciário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(Consumidor, trabalhista, </a:t>
          </a:r>
          <a:r>
            <a:rPr lang="pt-BR" sz="2700" kern="1200" dirty="0" err="1"/>
            <a:t>etc</a:t>
          </a:r>
          <a:r>
            <a:rPr lang="pt-BR" sz="2700" kern="1200" dirty="0"/>
            <a:t>) </a:t>
          </a:r>
        </a:p>
      </dsp:txBody>
      <dsp:txXfrm>
        <a:off x="5900616" y="2680957"/>
        <a:ext cx="3887902" cy="1442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A53ED-38FC-4D18-B313-21366B3711E3}">
      <dsp:nvSpPr>
        <dsp:cNvPr id="0" name=""/>
        <dsp:cNvSpPr/>
      </dsp:nvSpPr>
      <dsp:spPr>
        <a:xfrm>
          <a:off x="2143" y="1084661"/>
          <a:ext cx="4570214" cy="2742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0" i="0" kern="1200"/>
            <a:t>A qualquer pessoa (</a:t>
          </a:r>
          <a:r>
            <a:rPr lang="pt-BR" sz="2200" b="1" i="0" kern="1200"/>
            <a:t>natural ou jurídica</a:t>
          </a:r>
          <a:r>
            <a:rPr lang="pt-BR" sz="2200" b="0" i="0" kern="1200"/>
            <a:t>) que realize tratamento de dados pessoais (isto é atividade em que se utilizem dados pessoais  - coleta, armazenamento, compartilhamento, exclusão etc).</a:t>
          </a:r>
          <a:endParaRPr lang="pt-BR" sz="2200" kern="1200"/>
        </a:p>
      </dsp:txBody>
      <dsp:txXfrm>
        <a:off x="82457" y="1164975"/>
        <a:ext cx="4409586" cy="2581500"/>
      </dsp:txXfrm>
    </dsp:sp>
    <dsp:sp modelId="{7330E2D3-DCA4-428A-B187-B30FCF5061A7}">
      <dsp:nvSpPr>
        <dsp:cNvPr id="0" name=""/>
        <dsp:cNvSpPr/>
      </dsp:nvSpPr>
      <dsp:spPr>
        <a:xfrm>
          <a:off x="5029378" y="1889018"/>
          <a:ext cx="968885" cy="1133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kern="1200"/>
        </a:p>
      </dsp:txBody>
      <dsp:txXfrm>
        <a:off x="5029378" y="2115701"/>
        <a:ext cx="678220" cy="680047"/>
      </dsp:txXfrm>
    </dsp:sp>
    <dsp:sp modelId="{404B7354-5F2F-4F3C-988F-2DF7383ECB42}">
      <dsp:nvSpPr>
        <dsp:cNvPr id="0" name=""/>
        <dsp:cNvSpPr/>
      </dsp:nvSpPr>
      <dsp:spPr>
        <a:xfrm>
          <a:off x="6400442" y="1084661"/>
          <a:ext cx="4570214" cy="2742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0" i="0" kern="1200"/>
            <a:t>Exemplos: relações trabalhistas, relações consumeristas, relação entre usuário e serviço de internet, negócios que utilizam dados pessoais de parceiros</a:t>
          </a:r>
          <a:endParaRPr lang="pt-BR" sz="2200" kern="1200"/>
        </a:p>
      </dsp:txBody>
      <dsp:txXfrm>
        <a:off x="6480756" y="1164975"/>
        <a:ext cx="4409586" cy="2581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BAC-0D16-459F-9DAA-C3640120DFCA}">
      <dsp:nvSpPr>
        <dsp:cNvPr id="0" name=""/>
        <dsp:cNvSpPr/>
      </dsp:nvSpPr>
      <dsp:spPr>
        <a:xfrm>
          <a:off x="705674" y="0"/>
          <a:ext cx="1615162" cy="8973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i="1" kern="1200" dirty="0"/>
            <a:t>Leads</a:t>
          </a:r>
        </a:p>
      </dsp:txBody>
      <dsp:txXfrm>
        <a:off x="731955" y="26281"/>
        <a:ext cx="1562600" cy="844750"/>
      </dsp:txXfrm>
    </dsp:sp>
    <dsp:sp modelId="{918CFC58-4A33-4ED4-8F61-B7A0FB2AFD3C}">
      <dsp:nvSpPr>
        <dsp:cNvPr id="0" name=""/>
        <dsp:cNvSpPr/>
      </dsp:nvSpPr>
      <dsp:spPr>
        <a:xfrm rot="5400000">
          <a:off x="1345009" y="919745"/>
          <a:ext cx="336492" cy="403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/>
        </a:p>
      </dsp:txBody>
      <dsp:txXfrm rot="-5400000">
        <a:off x="1392118" y="953394"/>
        <a:ext cx="242274" cy="235544"/>
      </dsp:txXfrm>
    </dsp:sp>
    <dsp:sp modelId="{805ED25E-57A3-4739-816F-6A1CA21E5C22}">
      <dsp:nvSpPr>
        <dsp:cNvPr id="0" name=""/>
        <dsp:cNvSpPr/>
      </dsp:nvSpPr>
      <dsp:spPr>
        <a:xfrm>
          <a:off x="705674" y="1345969"/>
          <a:ext cx="1615162" cy="8973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23588"/>
            <a:satOff val="3455"/>
            <a:lumOff val="134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i="1" kern="1200" dirty="0"/>
            <a:t>Prospects</a:t>
          </a:r>
        </a:p>
      </dsp:txBody>
      <dsp:txXfrm>
        <a:off x="731955" y="1372250"/>
        <a:ext cx="1562600" cy="844750"/>
      </dsp:txXfrm>
    </dsp:sp>
    <dsp:sp modelId="{301D94F3-A359-4B10-97BD-0C9CFC6D1968}">
      <dsp:nvSpPr>
        <dsp:cNvPr id="0" name=""/>
        <dsp:cNvSpPr/>
      </dsp:nvSpPr>
      <dsp:spPr>
        <a:xfrm rot="5400000">
          <a:off x="1345009" y="2265714"/>
          <a:ext cx="336492" cy="403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7135"/>
            <a:satOff val="133"/>
            <a:lumOff val="24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/>
        </a:p>
      </dsp:txBody>
      <dsp:txXfrm rot="-5400000">
        <a:off x="1392118" y="2299363"/>
        <a:ext cx="242274" cy="235544"/>
      </dsp:txXfrm>
    </dsp:sp>
    <dsp:sp modelId="{BD382150-948B-4503-A329-C2DB72334484}">
      <dsp:nvSpPr>
        <dsp:cNvPr id="0" name=""/>
        <dsp:cNvSpPr/>
      </dsp:nvSpPr>
      <dsp:spPr>
        <a:xfrm>
          <a:off x="705674" y="2691938"/>
          <a:ext cx="1615162" cy="8973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47177"/>
            <a:satOff val="6911"/>
            <a:lumOff val="268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Clientes</a:t>
          </a:r>
        </a:p>
      </dsp:txBody>
      <dsp:txXfrm>
        <a:off x="731955" y="2718219"/>
        <a:ext cx="1562600" cy="8447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7B436-C53B-4106-9A91-D7C5F59958F8}">
      <dsp:nvSpPr>
        <dsp:cNvPr id="0" name=""/>
        <dsp:cNvSpPr/>
      </dsp:nvSpPr>
      <dsp:spPr>
        <a:xfrm>
          <a:off x="4704665" y="39140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/>
            <a:t>Ferramentas da seleção</a:t>
          </a:r>
        </a:p>
      </dsp:txBody>
      <dsp:txXfrm>
        <a:off x="4704665" y="39140"/>
        <a:ext cx="1341437" cy="1341437"/>
      </dsp:txXfrm>
    </dsp:sp>
    <dsp:sp modelId="{AC586B68-4042-4787-B6B9-41074592024D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8E938-9EAE-4FB0-B51C-D02CAC343796}">
      <dsp:nvSpPr>
        <dsp:cNvPr id="0" name=""/>
        <dsp:cNvSpPr/>
      </dsp:nvSpPr>
      <dsp:spPr>
        <a:xfrm>
          <a:off x="5515145" y="2533541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/>
            <a:t>Contratação</a:t>
          </a:r>
        </a:p>
      </dsp:txBody>
      <dsp:txXfrm>
        <a:off x="5515145" y="2533541"/>
        <a:ext cx="1341437" cy="1341437"/>
      </dsp:txXfrm>
    </dsp:sp>
    <dsp:sp modelId="{2E303E8E-82AD-4256-8CF0-FC2361C025B1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D03AC-AC88-4F94-A928-6685A37A49DC}">
      <dsp:nvSpPr>
        <dsp:cNvPr id="0" name=""/>
        <dsp:cNvSpPr/>
      </dsp:nvSpPr>
      <dsp:spPr>
        <a:xfrm>
          <a:off x="3393281" y="4075166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/>
            <a:t>Relação de trabalho</a:t>
          </a:r>
        </a:p>
      </dsp:txBody>
      <dsp:txXfrm>
        <a:off x="3393281" y="4075166"/>
        <a:ext cx="1341437" cy="1341437"/>
      </dsp:txXfrm>
    </dsp:sp>
    <dsp:sp modelId="{602871C7-6DEB-4A72-AA41-95C9EFD8AEAA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E996E-5E77-40A0-B659-6FA87BEF80C6}">
      <dsp:nvSpPr>
        <dsp:cNvPr id="0" name=""/>
        <dsp:cNvSpPr/>
      </dsp:nvSpPr>
      <dsp:spPr>
        <a:xfrm>
          <a:off x="1271416" y="2533541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/>
            <a:t>Término da relação</a:t>
          </a:r>
        </a:p>
      </dsp:txBody>
      <dsp:txXfrm>
        <a:off x="1271416" y="2533541"/>
        <a:ext cx="1341437" cy="1341437"/>
      </dsp:txXfrm>
    </dsp:sp>
    <dsp:sp modelId="{33659409-7DEF-458F-A74B-171889CD3233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C82CA-9101-41FF-8B52-EB5710FB578A}">
      <dsp:nvSpPr>
        <dsp:cNvPr id="0" name=""/>
        <dsp:cNvSpPr/>
      </dsp:nvSpPr>
      <dsp:spPr>
        <a:xfrm>
          <a:off x="2081896" y="39140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1" kern="1200" dirty="0"/>
            <a:t>Background </a:t>
          </a:r>
          <a:r>
            <a:rPr lang="pt-BR" sz="1700" b="1" i="1" kern="1200" dirty="0" err="1"/>
            <a:t>checking</a:t>
          </a:r>
          <a:endParaRPr lang="pt-BR" sz="1700" b="1" i="1" kern="1200" dirty="0"/>
        </a:p>
      </dsp:txBody>
      <dsp:txXfrm>
        <a:off x="2081896" y="39140"/>
        <a:ext cx="1341437" cy="1341437"/>
      </dsp:txXfrm>
    </dsp:sp>
    <dsp:sp modelId="{EC07531E-8111-4F93-B9CC-BB186E87C280}">
      <dsp:nvSpPr>
        <dsp:cNvPr id="0" name=""/>
        <dsp:cNvSpPr/>
      </dsp:nvSpPr>
      <dsp:spPr>
        <a:xfrm>
          <a:off x="1549560" y="-31949"/>
          <a:ext cx="5028878" cy="502887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02E59-BD1B-4058-9ABC-9B253A380B76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D01A6-42F0-44BD-9E03-3CD4DAFA76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96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34b673a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734b673a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734b673a9b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4817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316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682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479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5910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288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523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505c2139e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505c2139e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7834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00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63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9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11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813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8135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53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0F541-D34E-4EA0-B4D8-840CF53EA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97EE8-BEB7-467E-9E8C-5D0C2D830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A2FEA6-68E3-4D8A-B1AA-64A04730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5757DF-C7E8-465E-8AE6-0CCD7CB7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FFAE89-D7B4-47E1-B96C-1D60D7A7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54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1A99D-6790-41E3-AFDF-FC905A4E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5507559-1E06-43ED-96D3-C5B9A6CAC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9990C3-5691-4668-8128-A6EE94B6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F569CB-9BBD-4F0F-BA69-F7B76BA0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26E90C-9150-4B9D-BDC7-92104BA4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9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E895E4-822B-4959-A1C9-6ECD75478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3A1581-1F8B-4792-A8C0-7CEFDB2EC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3B349B-5FFC-41E1-ACD9-E29FFE14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23019C-FF85-40F0-991E-4E2612513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4FB5C8-87BF-411C-8D75-A4238C1A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664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">
  <p:cSld name="Capa-AUL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345379" y="1585500"/>
            <a:ext cx="4942800" cy="2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667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73612" y="1169800"/>
            <a:ext cx="7514400" cy="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r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7562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609600" y="1349347"/>
            <a:ext cx="5384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70" marR="0" lvl="0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39" marR="0" lvl="1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423312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4063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4063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7" marR="0" lvl="5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2"/>
          </p:nvPr>
        </p:nvSpPr>
        <p:spPr>
          <a:xfrm>
            <a:off x="6197600" y="1349347"/>
            <a:ext cx="5384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70" marR="0" lvl="0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39" marR="0" lvl="1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423312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4063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4063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7" marR="0" lvl="5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dt" idx="10"/>
          </p:nvPr>
        </p:nvSpPr>
        <p:spPr>
          <a:xfrm>
            <a:off x="609600" y="8333733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737600" y="6298427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265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ed Backgroud">
  <p:cSld name="Colored Backgrou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dt" idx="10"/>
          </p:nvPr>
        </p:nvSpPr>
        <p:spPr>
          <a:xfrm>
            <a:off x="609600" y="6292603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DAED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2864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609600" y="1386976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70" marR="0" lvl="0" indent="-507974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39" marR="0" lvl="1" indent="-47410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7" marR="0" lvl="5" indent="-47410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47410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47410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47410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dt" idx="10"/>
          </p:nvPr>
        </p:nvSpPr>
        <p:spPr>
          <a:xfrm>
            <a:off x="609600" y="8333733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8737600" y="6298427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787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Footer">
  <p:cSld name="1_Title and Foot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>
            <a:off x="609600" y="8333733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737600" y="6298427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131" name="Google Shape;131;p23"/>
          <p:cNvCxnSpPr/>
          <p:nvPr/>
        </p:nvCxnSpPr>
        <p:spPr>
          <a:xfrm rot="10800000">
            <a:off x="533113" y="749419"/>
            <a:ext cx="110908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66225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609603" y="1334431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609570" marR="0" lvl="0" indent="-304784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39" marR="0" lvl="1" indent="-30478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304784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7" marR="0" lvl="5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609603" y="1974192"/>
            <a:ext cx="53868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70" marR="0" lvl="0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39" marR="0" lvl="1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423312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4063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4063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7" marR="0" lvl="5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3"/>
          </p:nvPr>
        </p:nvSpPr>
        <p:spPr>
          <a:xfrm>
            <a:off x="6193369" y="1334431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609570" marR="0" lvl="0" indent="-304784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39" marR="0" lvl="1" indent="-30478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304784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7" marR="0" lvl="5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304784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4"/>
          </p:nvPr>
        </p:nvSpPr>
        <p:spPr>
          <a:xfrm>
            <a:off x="6193369" y="1974192"/>
            <a:ext cx="53892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70" marR="0" lvl="0" indent="-45717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39" marR="0" lvl="1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423312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4063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4063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7" marR="0" lvl="5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4402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dt" idx="10"/>
          </p:nvPr>
        </p:nvSpPr>
        <p:spPr>
          <a:xfrm>
            <a:off x="609600" y="8333733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8737600" y="6298427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063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ange avatars">
  <p:cSld name="arrange avatar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>
            <a:off x="609600" y="8333733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737600" y="6298427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4" name="Google Shape;144;p25"/>
          <p:cNvSpPr/>
          <p:nvPr/>
        </p:nvSpPr>
        <p:spPr>
          <a:xfrm>
            <a:off x="5527917" y="6063225"/>
            <a:ext cx="1256400" cy="71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25"/>
          <p:cNvGrpSpPr/>
          <p:nvPr/>
        </p:nvGrpSpPr>
        <p:grpSpPr>
          <a:xfrm>
            <a:off x="3220511" y="1478498"/>
            <a:ext cx="5938208" cy="3905449"/>
            <a:chOff x="2415382" y="1108869"/>
            <a:chExt cx="4453656" cy="2929087"/>
          </a:xfrm>
        </p:grpSpPr>
        <p:sp>
          <p:nvSpPr>
            <p:cNvPr id="146" name="Google Shape;146;p25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5035550" y="15882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48593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365750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5035550" y="190261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4757738" y="120570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4810125" y="1158082"/>
              <a:ext cx="673200" cy="5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85" y="100248"/>
                  </a:moveTo>
                  <a:cubicBezTo>
                    <a:pt x="120000" y="76024"/>
                    <a:pt x="117428" y="19378"/>
                    <a:pt x="103142" y="21242"/>
                  </a:cubicBezTo>
                  <a:cubicBezTo>
                    <a:pt x="89428" y="3354"/>
                    <a:pt x="42571" y="0"/>
                    <a:pt x="29428" y="19378"/>
                  </a:cubicBezTo>
                  <a:cubicBezTo>
                    <a:pt x="0" y="26832"/>
                    <a:pt x="13714" y="100621"/>
                    <a:pt x="13714" y="100621"/>
                  </a:cubicBezTo>
                  <a:cubicBezTo>
                    <a:pt x="14571" y="108074"/>
                    <a:pt x="16000" y="114409"/>
                    <a:pt x="17142" y="120000"/>
                  </a:cubicBezTo>
                  <a:cubicBezTo>
                    <a:pt x="19142" y="120000"/>
                    <a:pt x="21142" y="119627"/>
                    <a:pt x="23142" y="119627"/>
                  </a:cubicBezTo>
                  <a:cubicBezTo>
                    <a:pt x="21142" y="114409"/>
                    <a:pt x="19142" y="109192"/>
                    <a:pt x="18571" y="105465"/>
                  </a:cubicBezTo>
                  <a:cubicBezTo>
                    <a:pt x="18285" y="103229"/>
                    <a:pt x="17428" y="95403"/>
                    <a:pt x="17428" y="93540"/>
                  </a:cubicBezTo>
                  <a:cubicBezTo>
                    <a:pt x="17714" y="80124"/>
                    <a:pt x="25142" y="41366"/>
                    <a:pt x="38000" y="38385"/>
                  </a:cubicBezTo>
                  <a:cubicBezTo>
                    <a:pt x="42857" y="37267"/>
                    <a:pt x="55142" y="51801"/>
                    <a:pt x="63428" y="51801"/>
                  </a:cubicBezTo>
                  <a:cubicBezTo>
                    <a:pt x="71714" y="51428"/>
                    <a:pt x="82571" y="36894"/>
                    <a:pt x="88000" y="37639"/>
                  </a:cubicBezTo>
                  <a:cubicBezTo>
                    <a:pt x="101428" y="40248"/>
                    <a:pt x="112571" y="75652"/>
                    <a:pt x="112285" y="92795"/>
                  </a:cubicBezTo>
                  <a:cubicBezTo>
                    <a:pt x="112285" y="95031"/>
                    <a:pt x="110285" y="108447"/>
                    <a:pt x="107142" y="117763"/>
                  </a:cubicBezTo>
                  <a:cubicBezTo>
                    <a:pt x="109142" y="117391"/>
                    <a:pt x="111428" y="117391"/>
                    <a:pt x="113428" y="117018"/>
                  </a:cubicBezTo>
                  <a:cubicBezTo>
                    <a:pt x="114571" y="112173"/>
                    <a:pt x="115428" y="106583"/>
                    <a:pt x="116285" y="1002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5011738" y="1745457"/>
              <a:ext cx="3159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59" y="0"/>
                  </a:moveTo>
                  <a:cubicBezTo>
                    <a:pt x="61522" y="0"/>
                    <a:pt x="60304" y="20689"/>
                    <a:pt x="60304" y="20689"/>
                  </a:cubicBezTo>
                  <a:cubicBezTo>
                    <a:pt x="60304" y="20689"/>
                    <a:pt x="58477" y="0"/>
                    <a:pt x="56040" y="0"/>
                  </a:cubicBezTo>
                  <a:cubicBezTo>
                    <a:pt x="47512" y="0"/>
                    <a:pt x="10355" y="24827"/>
                    <a:pt x="0" y="120000"/>
                  </a:cubicBezTo>
                  <a:cubicBezTo>
                    <a:pt x="0" y="120000"/>
                    <a:pt x="51776" y="111724"/>
                    <a:pt x="54822" y="107586"/>
                  </a:cubicBezTo>
                  <a:cubicBezTo>
                    <a:pt x="57258" y="99310"/>
                    <a:pt x="60304" y="62068"/>
                    <a:pt x="60304" y="62068"/>
                  </a:cubicBezTo>
                  <a:cubicBezTo>
                    <a:pt x="60304" y="62068"/>
                    <a:pt x="62741" y="99310"/>
                    <a:pt x="65177" y="107586"/>
                  </a:cubicBezTo>
                  <a:cubicBezTo>
                    <a:pt x="68223" y="111724"/>
                    <a:pt x="120000" y="120000"/>
                    <a:pt x="120000" y="120000"/>
                  </a:cubicBezTo>
                  <a:cubicBezTo>
                    <a:pt x="109644" y="24827"/>
                    <a:pt x="73096" y="0"/>
                    <a:pt x="63959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3944938" y="158829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767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4275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3944938" y="1902619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3667125" y="120570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762375" y="1108869"/>
              <a:ext cx="6492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673" y="22479"/>
                  </a:moveTo>
                  <a:cubicBezTo>
                    <a:pt x="66831" y="0"/>
                    <a:pt x="27029" y="1322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9207" y="119008"/>
                  </a:cubicBezTo>
                  <a:cubicBezTo>
                    <a:pt x="9207" y="119008"/>
                    <a:pt x="9504" y="119669"/>
                    <a:pt x="9801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1287" y="119669"/>
                    <a:pt x="11287" y="119338"/>
                    <a:pt x="11287" y="119338"/>
                  </a:cubicBezTo>
                  <a:cubicBezTo>
                    <a:pt x="11287" y="117024"/>
                    <a:pt x="11287" y="112396"/>
                    <a:pt x="11287" y="112066"/>
                  </a:cubicBezTo>
                  <a:cubicBezTo>
                    <a:pt x="10990" y="108429"/>
                    <a:pt x="10099" y="105123"/>
                    <a:pt x="9801" y="101487"/>
                  </a:cubicBezTo>
                  <a:cubicBezTo>
                    <a:pt x="12178" y="84297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23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7851"/>
                  </a:cubicBezTo>
                  <a:cubicBezTo>
                    <a:pt x="76930" y="60165"/>
                    <a:pt x="77524" y="50247"/>
                    <a:pt x="83168" y="49917"/>
                  </a:cubicBezTo>
                  <a:cubicBezTo>
                    <a:pt x="85544" y="49586"/>
                    <a:pt x="90297" y="58512"/>
                    <a:pt x="92376" y="58181"/>
                  </a:cubicBezTo>
                  <a:cubicBezTo>
                    <a:pt x="111980" y="55867"/>
                    <a:pt x="103663" y="88925"/>
                    <a:pt x="106930" y="104132"/>
                  </a:cubicBezTo>
                  <a:cubicBezTo>
                    <a:pt x="106336" y="106776"/>
                    <a:pt x="106039" y="109421"/>
                    <a:pt x="105742" y="112066"/>
                  </a:cubicBezTo>
                  <a:cubicBezTo>
                    <a:pt x="105742" y="112396"/>
                    <a:pt x="105742" y="117024"/>
                    <a:pt x="105742" y="119338"/>
                  </a:cubicBezTo>
                  <a:cubicBezTo>
                    <a:pt x="105742" y="119338"/>
                    <a:pt x="105742" y="119669"/>
                    <a:pt x="106039" y="119669"/>
                  </a:cubicBezTo>
                  <a:cubicBezTo>
                    <a:pt x="106336" y="120000"/>
                    <a:pt x="107227" y="120000"/>
                    <a:pt x="107227" y="120000"/>
                  </a:cubicBezTo>
                  <a:cubicBezTo>
                    <a:pt x="107524" y="119669"/>
                    <a:pt x="107821" y="119008"/>
                    <a:pt x="107821" y="119008"/>
                  </a:cubicBezTo>
                  <a:cubicBezTo>
                    <a:pt x="108118" y="117685"/>
                    <a:pt x="108118" y="117024"/>
                    <a:pt x="108118" y="116033"/>
                  </a:cubicBezTo>
                  <a:cubicBezTo>
                    <a:pt x="108415" y="114710"/>
                    <a:pt x="108415" y="113057"/>
                    <a:pt x="108712" y="111735"/>
                  </a:cubicBezTo>
                  <a:cubicBezTo>
                    <a:pt x="112574" y="95206"/>
                    <a:pt x="120000" y="29421"/>
                    <a:pt x="92673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4059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3640138" y="1173957"/>
              <a:ext cx="609600" cy="3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00" y="27733"/>
                  </a:moveTo>
                  <a:cubicBezTo>
                    <a:pt x="102000" y="27733"/>
                    <a:pt x="78315" y="0"/>
                    <a:pt x="57473" y="14933"/>
                  </a:cubicBezTo>
                  <a:cubicBezTo>
                    <a:pt x="36315" y="29866"/>
                    <a:pt x="17684" y="35200"/>
                    <a:pt x="13263" y="25600"/>
                  </a:cubicBezTo>
                  <a:cubicBezTo>
                    <a:pt x="13263" y="25600"/>
                    <a:pt x="0" y="71466"/>
                    <a:pt x="24631" y="96000"/>
                  </a:cubicBezTo>
                  <a:cubicBezTo>
                    <a:pt x="48947" y="120000"/>
                    <a:pt x="76736" y="100800"/>
                    <a:pt x="84631" y="85866"/>
                  </a:cubicBezTo>
                  <a:cubicBezTo>
                    <a:pt x="92842" y="70933"/>
                    <a:pt x="105789" y="46933"/>
                    <a:pt x="113052" y="51733"/>
                  </a:cubicBezTo>
                  <a:cubicBezTo>
                    <a:pt x="120000" y="56533"/>
                    <a:pt x="102000" y="27733"/>
                    <a:pt x="102000" y="27733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335338" y="2140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3157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3665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3543300" y="2550319"/>
              <a:ext cx="234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0"/>
                  </a:moveTo>
                  <a:lnTo>
                    <a:pt x="30000" y="13220"/>
                  </a:lnTo>
                  <a:lnTo>
                    <a:pt x="0" y="119999"/>
                  </a:lnTo>
                  <a:lnTo>
                    <a:pt x="51891" y="119999"/>
                  </a:lnTo>
                  <a:lnTo>
                    <a:pt x="107027" y="72542"/>
                  </a:lnTo>
                  <a:lnTo>
                    <a:pt x="54324" y="57288"/>
                  </a:lnTo>
                  <a:lnTo>
                    <a:pt x="120000" y="44745"/>
                  </a:lnTo>
                  <a:lnTo>
                    <a:pt x="65675" y="6779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3057525" y="175815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3194050" y="2169319"/>
              <a:ext cx="547800" cy="34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96" y="2211"/>
                  </a:moveTo>
                  <a:cubicBezTo>
                    <a:pt x="118245" y="4976"/>
                    <a:pt x="117894" y="7188"/>
                    <a:pt x="117894" y="7188"/>
                  </a:cubicBezTo>
                  <a:cubicBezTo>
                    <a:pt x="117894" y="7188"/>
                    <a:pt x="109824" y="50322"/>
                    <a:pt x="102807" y="63594"/>
                  </a:cubicBezTo>
                  <a:cubicBezTo>
                    <a:pt x="89473" y="89585"/>
                    <a:pt x="71929" y="105622"/>
                    <a:pt x="60350" y="106175"/>
                  </a:cubicBezTo>
                  <a:cubicBezTo>
                    <a:pt x="48421" y="106175"/>
                    <a:pt x="31228" y="91244"/>
                    <a:pt x="17894" y="65806"/>
                  </a:cubicBezTo>
                  <a:cubicBezTo>
                    <a:pt x="12631" y="55852"/>
                    <a:pt x="2807" y="11059"/>
                    <a:pt x="2456" y="7188"/>
                  </a:cubicBezTo>
                  <a:cubicBezTo>
                    <a:pt x="2456" y="4976"/>
                    <a:pt x="2105" y="2211"/>
                    <a:pt x="1754" y="0"/>
                  </a:cubicBezTo>
                  <a:cubicBezTo>
                    <a:pt x="0" y="0"/>
                    <a:pt x="0" y="19354"/>
                    <a:pt x="0" y="19354"/>
                  </a:cubicBezTo>
                  <a:cubicBezTo>
                    <a:pt x="2456" y="42027"/>
                    <a:pt x="4561" y="56405"/>
                    <a:pt x="10175" y="69124"/>
                  </a:cubicBezTo>
                  <a:cubicBezTo>
                    <a:pt x="18947" y="88479"/>
                    <a:pt x="44210" y="120000"/>
                    <a:pt x="59649" y="120000"/>
                  </a:cubicBezTo>
                  <a:cubicBezTo>
                    <a:pt x="75087" y="120000"/>
                    <a:pt x="100000" y="88479"/>
                    <a:pt x="109122" y="69124"/>
                  </a:cubicBezTo>
                  <a:cubicBezTo>
                    <a:pt x="114736" y="56405"/>
                    <a:pt x="116140" y="39815"/>
                    <a:pt x="119298" y="16589"/>
                  </a:cubicBezTo>
                  <a:cubicBezTo>
                    <a:pt x="119298" y="16589"/>
                    <a:pt x="120000" y="2211"/>
                    <a:pt x="118596" y="2211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3222625" y="2077244"/>
              <a:ext cx="504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2670970" y="2516189"/>
              <a:ext cx="6906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55" y="11036"/>
                  </a:moveTo>
                  <a:cubicBezTo>
                    <a:pt x="47720" y="5217"/>
                    <a:pt x="82883" y="0"/>
                    <a:pt x="97116" y="20668"/>
                  </a:cubicBezTo>
                  <a:cubicBezTo>
                    <a:pt x="111627" y="41538"/>
                    <a:pt x="104372" y="48762"/>
                    <a:pt x="112186" y="55986"/>
                  </a:cubicBezTo>
                  <a:cubicBezTo>
                    <a:pt x="120000" y="63411"/>
                    <a:pt x="101581" y="120000"/>
                    <a:pt x="57209" y="119799"/>
                  </a:cubicBezTo>
                  <a:cubicBezTo>
                    <a:pt x="10046" y="119598"/>
                    <a:pt x="0" y="65418"/>
                    <a:pt x="9209" y="54581"/>
                  </a:cubicBezTo>
                  <a:cubicBezTo>
                    <a:pt x="18697" y="43545"/>
                    <a:pt x="10325" y="11036"/>
                    <a:pt x="43255" y="11036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2415382" y="3375027"/>
              <a:ext cx="11844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2888457" y="3375027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890045" y="2976564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25"/>
            <p:cNvGrpSpPr/>
            <p:nvPr/>
          </p:nvGrpSpPr>
          <p:grpSpPr>
            <a:xfrm>
              <a:off x="3186172" y="2302670"/>
              <a:ext cx="468241" cy="828601"/>
              <a:chOff x="2548790" y="2218532"/>
              <a:chExt cx="468241" cy="828601"/>
            </a:xfrm>
          </p:grpSpPr>
          <p:grpSp>
            <p:nvGrpSpPr>
              <p:cNvPr id="190" name="Google Shape;190;p25"/>
              <p:cNvGrpSpPr/>
              <p:nvPr/>
            </p:nvGrpSpPr>
            <p:grpSpPr>
              <a:xfrm>
                <a:off x="2663031" y="2218532"/>
                <a:ext cx="354000" cy="827112"/>
                <a:chOff x="2291616" y="2152651"/>
                <a:chExt cx="354000" cy="827112"/>
              </a:xfrm>
            </p:grpSpPr>
            <p:sp>
              <p:nvSpPr>
                <p:cNvPr id="191" name="Google Shape;191;p25"/>
                <p:cNvSpPr/>
                <p:nvPr/>
              </p:nvSpPr>
              <p:spPr>
                <a:xfrm>
                  <a:off x="2291616" y="2544763"/>
                  <a:ext cx="354000" cy="43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3272" y="0"/>
                      </a:moveTo>
                      <a:cubicBezTo>
                        <a:pt x="63272" y="0"/>
                        <a:pt x="0" y="12398"/>
                        <a:pt x="0" y="15498"/>
                      </a:cubicBezTo>
                      <a:cubicBezTo>
                        <a:pt x="0" y="18597"/>
                        <a:pt x="24000" y="120000"/>
                        <a:pt x="24000" y="120000"/>
                      </a:cubicBezTo>
                      <a:cubicBezTo>
                        <a:pt x="110181" y="120000"/>
                        <a:pt x="110181" y="120000"/>
                        <a:pt x="110181" y="120000"/>
                      </a:cubicBezTo>
                      <a:cubicBezTo>
                        <a:pt x="120000" y="15940"/>
                        <a:pt x="120000" y="15940"/>
                        <a:pt x="120000" y="15940"/>
                      </a:cubicBezTo>
                      <a:cubicBezTo>
                        <a:pt x="63272" y="0"/>
                        <a:pt x="63272" y="0"/>
                        <a:pt x="63272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25"/>
                <p:cNvSpPr/>
                <p:nvPr/>
              </p:nvSpPr>
              <p:spPr>
                <a:xfrm>
                  <a:off x="2420204" y="2544763"/>
                  <a:ext cx="1143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66857"/>
                      </a:moveTo>
                      <a:cubicBezTo>
                        <a:pt x="33802" y="120000"/>
                        <a:pt x="33802" y="120000"/>
                        <a:pt x="33802" y="120000"/>
                      </a:cubicBezTo>
                      <a:cubicBezTo>
                        <a:pt x="50704" y="120000"/>
                        <a:pt x="69295" y="120000"/>
                        <a:pt x="86197" y="120000"/>
                      </a:cubicBezTo>
                      <a:cubicBezTo>
                        <a:pt x="120000" y="66857"/>
                        <a:pt x="120000" y="66857"/>
                        <a:pt x="120000" y="66857"/>
                      </a:cubicBezTo>
                      <a:cubicBezTo>
                        <a:pt x="60845" y="0"/>
                        <a:pt x="60845" y="0"/>
                        <a:pt x="60845" y="0"/>
                      </a:cubicBezTo>
                      <a:cubicBezTo>
                        <a:pt x="0" y="66857"/>
                        <a:pt x="0" y="66857"/>
                        <a:pt x="0" y="66857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25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25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25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5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5"/>
                <p:cNvSpPr/>
                <p:nvPr/>
              </p:nvSpPr>
              <p:spPr>
                <a:xfrm>
                  <a:off x="2344004" y="2322513"/>
                  <a:ext cx="266700" cy="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0" y="12413"/>
                        <a:pt x="0" y="12413"/>
                        <a:pt x="0" y="12413"/>
                      </a:cubicBezTo>
                      <a:cubicBezTo>
                        <a:pt x="0" y="12413"/>
                        <a:pt x="30898" y="115862"/>
                        <a:pt x="59640" y="120000"/>
                      </a:cubicBezTo>
                      <a:cubicBezTo>
                        <a:pt x="60359" y="120000"/>
                        <a:pt x="61077" y="120000"/>
                        <a:pt x="61077" y="120000"/>
                      </a:cubicBezTo>
                      <a:cubicBezTo>
                        <a:pt x="89820" y="120000"/>
                        <a:pt x="120000" y="18620"/>
                        <a:pt x="120000" y="18620"/>
                      </a:cubicBezTo>
                      <a:cubicBezTo>
                        <a:pt x="120000" y="0"/>
                        <a:pt x="120000" y="0"/>
                        <a:pt x="12000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25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25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25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25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25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25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25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close/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25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25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25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25"/>
                <p:cNvSpPr/>
                <p:nvPr/>
              </p:nvSpPr>
              <p:spPr>
                <a:xfrm>
                  <a:off x="2340829" y="2152651"/>
                  <a:ext cx="276300" cy="1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3720" y="41142"/>
                      </a:moveTo>
                      <a:cubicBezTo>
                        <a:pt x="109534" y="26285"/>
                        <a:pt x="76046" y="6857"/>
                        <a:pt x="70465" y="3428"/>
                      </a:cubicBezTo>
                      <a:cubicBezTo>
                        <a:pt x="64186" y="0"/>
                        <a:pt x="60000" y="12571"/>
                        <a:pt x="60000" y="12571"/>
                      </a:cubicBezTo>
                      <a:cubicBezTo>
                        <a:pt x="60000" y="12571"/>
                        <a:pt x="55813" y="0"/>
                        <a:pt x="49534" y="3428"/>
                      </a:cubicBezTo>
                      <a:cubicBezTo>
                        <a:pt x="43953" y="6857"/>
                        <a:pt x="10465" y="26285"/>
                        <a:pt x="6279" y="41142"/>
                      </a:cubicBezTo>
                      <a:cubicBezTo>
                        <a:pt x="2093" y="54857"/>
                        <a:pt x="0" y="65142"/>
                        <a:pt x="0" y="74285"/>
                      </a:cubicBezTo>
                      <a:cubicBezTo>
                        <a:pt x="0" y="84571"/>
                        <a:pt x="0" y="118857"/>
                        <a:pt x="0" y="118857"/>
                      </a:cubicBezTo>
                      <a:cubicBezTo>
                        <a:pt x="0" y="118857"/>
                        <a:pt x="6279" y="120000"/>
                        <a:pt x="9767" y="115428"/>
                      </a:cubicBezTo>
                      <a:cubicBezTo>
                        <a:pt x="13255" y="112000"/>
                        <a:pt x="16744" y="99428"/>
                        <a:pt x="16744" y="84571"/>
                      </a:cubicBezTo>
                      <a:cubicBezTo>
                        <a:pt x="16744" y="69714"/>
                        <a:pt x="23720" y="57142"/>
                        <a:pt x="31395" y="54857"/>
                      </a:cubicBezTo>
                      <a:cubicBezTo>
                        <a:pt x="40465" y="52571"/>
                        <a:pt x="60000" y="46857"/>
                        <a:pt x="60000" y="37714"/>
                      </a:cubicBezTo>
                      <a:cubicBezTo>
                        <a:pt x="60000" y="46857"/>
                        <a:pt x="81627" y="52571"/>
                        <a:pt x="88604" y="54857"/>
                      </a:cubicBezTo>
                      <a:cubicBezTo>
                        <a:pt x="96976" y="57142"/>
                        <a:pt x="103255" y="69714"/>
                        <a:pt x="103255" y="84571"/>
                      </a:cubicBezTo>
                      <a:cubicBezTo>
                        <a:pt x="103255" y="99428"/>
                        <a:pt x="107441" y="112000"/>
                        <a:pt x="110930" y="115428"/>
                      </a:cubicBezTo>
                      <a:cubicBezTo>
                        <a:pt x="114418" y="120000"/>
                        <a:pt x="120000" y="118857"/>
                        <a:pt x="120000" y="118857"/>
                      </a:cubicBezTo>
                      <a:cubicBezTo>
                        <a:pt x="120000" y="118857"/>
                        <a:pt x="120000" y="84571"/>
                        <a:pt x="120000" y="74285"/>
                      </a:cubicBezTo>
                      <a:cubicBezTo>
                        <a:pt x="120000" y="65142"/>
                        <a:pt x="117906" y="54857"/>
                        <a:pt x="113720" y="41142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" name="Google Shape;209;p25"/>
              <p:cNvSpPr/>
              <p:nvPr/>
            </p:nvSpPr>
            <p:spPr>
              <a:xfrm>
                <a:off x="2548790" y="2485233"/>
                <a:ext cx="233400" cy="561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612" y="0"/>
                    </a:moveTo>
                    <a:lnTo>
                      <a:pt x="90612" y="13220"/>
                    </a:lnTo>
                    <a:lnTo>
                      <a:pt x="120000" y="119999"/>
                    </a:lnTo>
                    <a:lnTo>
                      <a:pt x="68571" y="119999"/>
                    </a:lnTo>
                    <a:lnTo>
                      <a:pt x="12244" y="72542"/>
                    </a:lnTo>
                    <a:lnTo>
                      <a:pt x="66122" y="57288"/>
                    </a:lnTo>
                    <a:lnTo>
                      <a:pt x="0" y="44745"/>
                    </a:lnTo>
                    <a:lnTo>
                      <a:pt x="61224" y="5423"/>
                    </a:lnTo>
                    <a:lnTo>
                      <a:pt x="90612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25"/>
            <p:cNvGrpSpPr/>
            <p:nvPr/>
          </p:nvGrpSpPr>
          <p:grpSpPr>
            <a:xfrm>
              <a:off x="2639220" y="2590802"/>
              <a:ext cx="709562" cy="769887"/>
              <a:chOff x="2668588" y="2424907"/>
              <a:chExt cx="709562" cy="769887"/>
            </a:xfrm>
          </p:grpSpPr>
          <p:sp>
            <p:nvSpPr>
              <p:cNvPr id="211" name="Google Shape;211;p25"/>
              <p:cNvSpPr/>
              <p:nvPr/>
            </p:nvSpPr>
            <p:spPr>
              <a:xfrm>
                <a:off x="3257550" y="2820194"/>
                <a:ext cx="1206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200" y="7567"/>
                    </a:moveTo>
                    <a:cubicBezTo>
                      <a:pt x="68800" y="0"/>
                      <a:pt x="35200" y="18378"/>
                      <a:pt x="17600" y="46486"/>
                    </a:cubicBezTo>
                    <a:cubicBezTo>
                      <a:pt x="0" y="75675"/>
                      <a:pt x="4800" y="104864"/>
                      <a:pt x="28800" y="112432"/>
                    </a:cubicBezTo>
                    <a:cubicBezTo>
                      <a:pt x="52800" y="120000"/>
                      <a:pt x="84800" y="101621"/>
                      <a:pt x="102400" y="73513"/>
                    </a:cubicBezTo>
                    <a:cubicBezTo>
                      <a:pt x="120000" y="44324"/>
                      <a:pt x="115200" y="15135"/>
                      <a:pt x="91200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5"/>
              <p:cNvSpPr/>
              <p:nvPr/>
            </p:nvSpPr>
            <p:spPr>
              <a:xfrm>
                <a:off x="2695575" y="2820194"/>
                <a:ext cx="1221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8421" y="7567"/>
                    </a:moveTo>
                    <a:cubicBezTo>
                      <a:pt x="52105" y="0"/>
                      <a:pt x="85263" y="18378"/>
                      <a:pt x="102631" y="46486"/>
                    </a:cubicBezTo>
                    <a:cubicBezTo>
                      <a:pt x="120000" y="75675"/>
                      <a:pt x="113684" y="104864"/>
                      <a:pt x="91578" y="112432"/>
                    </a:cubicBezTo>
                    <a:cubicBezTo>
                      <a:pt x="67894" y="120000"/>
                      <a:pt x="34736" y="101621"/>
                      <a:pt x="17368" y="73513"/>
                    </a:cubicBezTo>
                    <a:cubicBezTo>
                      <a:pt x="0" y="44324"/>
                      <a:pt x="4736" y="15135"/>
                      <a:pt x="28421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5"/>
              <p:cNvSpPr/>
              <p:nvPr/>
            </p:nvSpPr>
            <p:spPr>
              <a:xfrm>
                <a:off x="2919413" y="3112294"/>
                <a:ext cx="2349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764"/>
                      <a:pt x="0" y="11764"/>
                      <a:pt x="0" y="11764"/>
                    </a:cubicBezTo>
                    <a:cubicBezTo>
                      <a:pt x="0" y="11764"/>
                      <a:pt x="37551" y="120000"/>
                      <a:pt x="59591" y="120000"/>
                    </a:cubicBezTo>
                    <a:cubicBezTo>
                      <a:pt x="81632" y="120000"/>
                      <a:pt x="120000" y="9411"/>
                      <a:pt x="120000" y="9411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5"/>
              <p:cNvSpPr/>
              <p:nvPr/>
            </p:nvSpPr>
            <p:spPr>
              <a:xfrm>
                <a:off x="2711450" y="2445544"/>
                <a:ext cx="6525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cubicBezTo>
                      <a:pt x="46403" y="120000"/>
                      <a:pt x="17733" y="99733"/>
                      <a:pt x="8866" y="70933"/>
                    </a:cubicBezTo>
                    <a:cubicBezTo>
                      <a:pt x="0" y="41866"/>
                      <a:pt x="16847" y="0"/>
                      <a:pt x="60000" y="0"/>
                    </a:cubicBezTo>
                    <a:cubicBezTo>
                      <a:pt x="103152" y="0"/>
                      <a:pt x="120000" y="41866"/>
                      <a:pt x="110837" y="70933"/>
                    </a:cubicBezTo>
                    <a:cubicBezTo>
                      <a:pt x="102266" y="99733"/>
                      <a:pt x="73596" y="120000"/>
                      <a:pt x="60000" y="12000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5"/>
              <p:cNvSpPr/>
              <p:nvPr/>
            </p:nvSpPr>
            <p:spPr>
              <a:xfrm>
                <a:off x="2668588" y="2424907"/>
                <a:ext cx="690600" cy="4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279" y="57290"/>
                    </a:moveTo>
                    <a:cubicBezTo>
                      <a:pt x="82325" y="86322"/>
                      <a:pt x="86511" y="95225"/>
                      <a:pt x="99627" y="87483"/>
                    </a:cubicBezTo>
                    <a:cubicBezTo>
                      <a:pt x="113023" y="79741"/>
                      <a:pt x="110511" y="101419"/>
                      <a:pt x="108000" y="116516"/>
                    </a:cubicBezTo>
                    <a:cubicBezTo>
                      <a:pt x="120000" y="96000"/>
                      <a:pt x="118604" y="76258"/>
                      <a:pt x="114697" y="56129"/>
                    </a:cubicBezTo>
                    <a:cubicBezTo>
                      <a:pt x="110790" y="34064"/>
                      <a:pt x="90697" y="774"/>
                      <a:pt x="71720" y="1548"/>
                    </a:cubicBezTo>
                    <a:cubicBezTo>
                      <a:pt x="61395" y="0"/>
                      <a:pt x="45767" y="1935"/>
                      <a:pt x="29023" y="18193"/>
                    </a:cubicBezTo>
                    <a:cubicBezTo>
                      <a:pt x="0" y="47225"/>
                      <a:pt x="9767" y="112258"/>
                      <a:pt x="17581" y="120000"/>
                    </a:cubicBezTo>
                    <a:cubicBezTo>
                      <a:pt x="10046" y="60000"/>
                      <a:pt x="28465" y="72000"/>
                      <a:pt x="41302" y="40645"/>
                    </a:cubicBezTo>
                    <a:cubicBezTo>
                      <a:pt x="45488" y="26709"/>
                      <a:pt x="61674" y="25935"/>
                      <a:pt x="72279" y="57290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6" name="Google Shape;216;p25"/>
            <p:cNvSpPr/>
            <p:nvPr/>
          </p:nvSpPr>
          <p:spPr>
            <a:xfrm>
              <a:off x="2712245" y="3384552"/>
              <a:ext cx="2349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108" y="119560"/>
                  </a:lnTo>
                  <a:lnTo>
                    <a:pt x="64864" y="119999"/>
                  </a:lnTo>
                  <a:lnTo>
                    <a:pt x="12972" y="93626"/>
                  </a:lnTo>
                  <a:lnTo>
                    <a:pt x="65675" y="74285"/>
                  </a:lnTo>
                  <a:lnTo>
                    <a:pt x="0" y="57582"/>
                  </a:lnTo>
                  <a:lnTo>
                    <a:pt x="43783" y="21098"/>
                  </a:lnTo>
                  <a:lnTo>
                    <a:pt x="60810" y="7032"/>
                  </a:lnTo>
                  <a:lnTo>
                    <a:pt x="90000" y="0"/>
                  </a:lnTo>
                  <a:lnTo>
                    <a:pt x="90000" y="16703"/>
                  </a:lnTo>
                  <a:lnTo>
                    <a:pt x="119189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3067845" y="3381377"/>
              <a:ext cx="2319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46" y="73745"/>
                  </a:moveTo>
                  <a:lnTo>
                    <a:pt x="108493" y="92509"/>
                  </a:lnTo>
                  <a:lnTo>
                    <a:pt x="55068" y="120000"/>
                  </a:lnTo>
                  <a:lnTo>
                    <a:pt x="51780" y="119563"/>
                  </a:lnTo>
                  <a:lnTo>
                    <a:pt x="0" y="119563"/>
                  </a:lnTo>
                  <a:lnTo>
                    <a:pt x="821" y="120000"/>
                  </a:lnTo>
                  <a:lnTo>
                    <a:pt x="30410" y="16145"/>
                  </a:lnTo>
                  <a:lnTo>
                    <a:pt x="30410" y="0"/>
                  </a:lnTo>
                  <a:lnTo>
                    <a:pt x="66575" y="8290"/>
                  </a:lnTo>
                  <a:lnTo>
                    <a:pt x="82191" y="22254"/>
                  </a:lnTo>
                  <a:lnTo>
                    <a:pt x="119999" y="56727"/>
                  </a:lnTo>
                  <a:lnTo>
                    <a:pt x="54246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5316538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20" y="10836"/>
                  </a:moveTo>
                  <a:cubicBezTo>
                    <a:pt x="47796" y="5016"/>
                    <a:pt x="82881" y="0"/>
                    <a:pt x="97118" y="20668"/>
                  </a:cubicBezTo>
                  <a:cubicBezTo>
                    <a:pt x="111355" y="41337"/>
                    <a:pt x="104237" y="48762"/>
                    <a:pt x="112372" y="55986"/>
                  </a:cubicBezTo>
                  <a:cubicBezTo>
                    <a:pt x="120000" y="63411"/>
                    <a:pt x="101694" y="120000"/>
                    <a:pt x="57457" y="119799"/>
                  </a:cubicBezTo>
                  <a:cubicBezTo>
                    <a:pt x="10169" y="119598"/>
                    <a:pt x="0" y="65418"/>
                    <a:pt x="9152" y="54381"/>
                  </a:cubicBezTo>
                  <a:cubicBezTo>
                    <a:pt x="18813" y="43545"/>
                    <a:pt x="10169" y="10836"/>
                    <a:pt x="43220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5702300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455" y="10836"/>
                  </a:moveTo>
                  <a:cubicBezTo>
                    <a:pt x="71898" y="5016"/>
                    <a:pt x="36962" y="0"/>
                    <a:pt x="22784" y="20668"/>
                  </a:cubicBezTo>
                  <a:cubicBezTo>
                    <a:pt x="8607" y="41337"/>
                    <a:pt x="15696" y="48762"/>
                    <a:pt x="7594" y="55986"/>
                  </a:cubicBezTo>
                  <a:cubicBezTo>
                    <a:pt x="0" y="63411"/>
                    <a:pt x="18734" y="120000"/>
                    <a:pt x="62278" y="119799"/>
                  </a:cubicBezTo>
                  <a:cubicBezTo>
                    <a:pt x="109367" y="119598"/>
                    <a:pt x="120000" y="65418"/>
                    <a:pt x="110379" y="54381"/>
                  </a:cubicBezTo>
                  <a:cubicBezTo>
                    <a:pt x="101265" y="43545"/>
                    <a:pt x="109367" y="10836"/>
                    <a:pt x="76455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5116513" y="2553494"/>
              <a:ext cx="11826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5588000" y="2553494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5589588" y="2155032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5927725" y="2164557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5365750" y="2164557"/>
              <a:ext cx="1221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5589588" y="2458244"/>
              <a:ext cx="2349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5381625" y="1791494"/>
              <a:ext cx="6525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5368925" y="1774032"/>
              <a:ext cx="657300" cy="4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012" y="55714"/>
                  </a:moveTo>
                  <a:cubicBezTo>
                    <a:pt x="110904" y="33506"/>
                    <a:pt x="89779" y="0"/>
                    <a:pt x="69828" y="779"/>
                  </a:cubicBezTo>
                  <a:cubicBezTo>
                    <a:pt x="66894" y="389"/>
                    <a:pt x="63667" y="0"/>
                    <a:pt x="59853" y="389"/>
                  </a:cubicBezTo>
                  <a:cubicBezTo>
                    <a:pt x="56332" y="0"/>
                    <a:pt x="53105" y="389"/>
                    <a:pt x="50171" y="779"/>
                  </a:cubicBezTo>
                  <a:cubicBezTo>
                    <a:pt x="30220" y="0"/>
                    <a:pt x="9095" y="33506"/>
                    <a:pt x="4694" y="55714"/>
                  </a:cubicBezTo>
                  <a:cubicBezTo>
                    <a:pt x="1466" y="73636"/>
                    <a:pt x="0" y="91168"/>
                    <a:pt x="8215" y="109090"/>
                  </a:cubicBezTo>
                  <a:cubicBezTo>
                    <a:pt x="9388" y="114545"/>
                    <a:pt x="11149" y="118441"/>
                    <a:pt x="12909" y="120000"/>
                  </a:cubicBezTo>
                  <a:cubicBezTo>
                    <a:pt x="11149" y="106363"/>
                    <a:pt x="10855" y="96233"/>
                    <a:pt x="11442" y="88441"/>
                  </a:cubicBezTo>
                  <a:cubicBezTo>
                    <a:pt x="12909" y="85324"/>
                    <a:pt x="15843" y="84545"/>
                    <a:pt x="20831" y="87272"/>
                  </a:cubicBezTo>
                  <a:cubicBezTo>
                    <a:pt x="34621" y="95064"/>
                    <a:pt x="39022" y="86103"/>
                    <a:pt x="49290" y="56883"/>
                  </a:cubicBezTo>
                  <a:cubicBezTo>
                    <a:pt x="52518" y="47922"/>
                    <a:pt x="55158" y="37402"/>
                    <a:pt x="59853" y="37402"/>
                  </a:cubicBezTo>
                  <a:cubicBezTo>
                    <a:pt x="64841" y="37402"/>
                    <a:pt x="67481" y="47922"/>
                    <a:pt x="70415" y="56883"/>
                  </a:cubicBezTo>
                  <a:cubicBezTo>
                    <a:pt x="80977" y="86103"/>
                    <a:pt x="85378" y="95064"/>
                    <a:pt x="99168" y="87272"/>
                  </a:cubicBezTo>
                  <a:cubicBezTo>
                    <a:pt x="104156" y="84545"/>
                    <a:pt x="107090" y="85324"/>
                    <a:pt x="108557" y="88441"/>
                  </a:cubicBezTo>
                  <a:cubicBezTo>
                    <a:pt x="109144" y="96233"/>
                    <a:pt x="108850" y="106363"/>
                    <a:pt x="107090" y="120000"/>
                  </a:cubicBezTo>
                  <a:cubicBezTo>
                    <a:pt x="108850" y="118441"/>
                    <a:pt x="110317" y="114545"/>
                    <a:pt x="111784" y="109090"/>
                  </a:cubicBezTo>
                  <a:cubicBezTo>
                    <a:pt x="120000" y="91168"/>
                    <a:pt x="118533" y="73636"/>
                    <a:pt x="115012" y="5571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5413375" y="2563019"/>
              <a:ext cx="2334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571" y="119560"/>
                  </a:lnTo>
                  <a:lnTo>
                    <a:pt x="65306" y="119999"/>
                  </a:lnTo>
                  <a:lnTo>
                    <a:pt x="12244" y="94065"/>
                  </a:lnTo>
                  <a:lnTo>
                    <a:pt x="66122" y="74285"/>
                  </a:lnTo>
                  <a:lnTo>
                    <a:pt x="0" y="58021"/>
                  </a:lnTo>
                  <a:lnTo>
                    <a:pt x="43265" y="21538"/>
                  </a:lnTo>
                  <a:lnTo>
                    <a:pt x="60408" y="7032"/>
                  </a:lnTo>
                  <a:lnTo>
                    <a:pt x="89795" y="0"/>
                  </a:lnTo>
                  <a:lnTo>
                    <a:pt x="89795" y="17142"/>
                  </a:lnTo>
                  <a:lnTo>
                    <a:pt x="119183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5767388" y="2559844"/>
              <a:ext cx="2334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877" y="73745"/>
                  </a:moveTo>
                  <a:lnTo>
                    <a:pt x="108571" y="92945"/>
                  </a:lnTo>
                  <a:lnTo>
                    <a:pt x="54693" y="120000"/>
                  </a:lnTo>
                  <a:lnTo>
                    <a:pt x="51428" y="119563"/>
                  </a:lnTo>
                  <a:lnTo>
                    <a:pt x="0" y="119563"/>
                  </a:lnTo>
                  <a:lnTo>
                    <a:pt x="816" y="120000"/>
                  </a:lnTo>
                  <a:lnTo>
                    <a:pt x="30204" y="16581"/>
                  </a:lnTo>
                  <a:lnTo>
                    <a:pt x="30204" y="0"/>
                  </a:lnTo>
                  <a:lnTo>
                    <a:pt x="66122" y="8290"/>
                  </a:lnTo>
                  <a:lnTo>
                    <a:pt x="81632" y="22690"/>
                  </a:lnTo>
                  <a:lnTo>
                    <a:pt x="120000" y="57163"/>
                  </a:lnTo>
                  <a:lnTo>
                    <a:pt x="53877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6110288" y="26804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5934075" y="26455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6442075" y="264556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6186488" y="321706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6110288" y="2993232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5834063" y="2296319"/>
              <a:ext cx="822300" cy="76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5916613" y="2201069"/>
              <a:ext cx="6255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615" y="22479"/>
                  </a:moveTo>
                  <a:cubicBezTo>
                    <a:pt x="55076" y="0"/>
                    <a:pt x="107692" y="3305"/>
                    <a:pt x="120000" y="21818"/>
                  </a:cubicBezTo>
                  <a:cubicBezTo>
                    <a:pt x="115076" y="40661"/>
                    <a:pt x="118769" y="91239"/>
                    <a:pt x="115076" y="118016"/>
                  </a:cubicBezTo>
                  <a:cubicBezTo>
                    <a:pt x="115076" y="118016"/>
                    <a:pt x="115076" y="118016"/>
                    <a:pt x="115076" y="118016"/>
                  </a:cubicBezTo>
                  <a:cubicBezTo>
                    <a:pt x="115076" y="118347"/>
                    <a:pt x="115076" y="118677"/>
                    <a:pt x="115076" y="119008"/>
                  </a:cubicBezTo>
                  <a:cubicBezTo>
                    <a:pt x="114769" y="119008"/>
                    <a:pt x="114461" y="119669"/>
                    <a:pt x="114461" y="120000"/>
                  </a:cubicBezTo>
                  <a:cubicBezTo>
                    <a:pt x="114153" y="120000"/>
                    <a:pt x="113230" y="120000"/>
                    <a:pt x="112923" y="119669"/>
                  </a:cubicBezTo>
                  <a:cubicBezTo>
                    <a:pt x="112923" y="119669"/>
                    <a:pt x="112615" y="119338"/>
                    <a:pt x="112615" y="119338"/>
                  </a:cubicBezTo>
                  <a:cubicBezTo>
                    <a:pt x="112615" y="117024"/>
                    <a:pt x="112615" y="112396"/>
                    <a:pt x="112615" y="112066"/>
                  </a:cubicBezTo>
                  <a:cubicBezTo>
                    <a:pt x="112923" y="108429"/>
                    <a:pt x="113846" y="105123"/>
                    <a:pt x="114153" y="101487"/>
                  </a:cubicBezTo>
                  <a:cubicBezTo>
                    <a:pt x="111692" y="84297"/>
                    <a:pt x="104307" y="80991"/>
                    <a:pt x="100615" y="60495"/>
                  </a:cubicBezTo>
                  <a:cubicBezTo>
                    <a:pt x="99692" y="59173"/>
                    <a:pt x="98769" y="57851"/>
                    <a:pt x="97846" y="56528"/>
                  </a:cubicBezTo>
                  <a:cubicBezTo>
                    <a:pt x="96923" y="55206"/>
                    <a:pt x="95692" y="53553"/>
                    <a:pt x="94461" y="52231"/>
                  </a:cubicBezTo>
                  <a:cubicBezTo>
                    <a:pt x="93846" y="51900"/>
                    <a:pt x="93230" y="51570"/>
                    <a:pt x="92615" y="50909"/>
                  </a:cubicBezTo>
                  <a:cubicBezTo>
                    <a:pt x="78153" y="45289"/>
                    <a:pt x="78769" y="49586"/>
                    <a:pt x="65230" y="55537"/>
                  </a:cubicBezTo>
                  <a:cubicBezTo>
                    <a:pt x="60000" y="57851"/>
                    <a:pt x="45538" y="62148"/>
                    <a:pt x="39692" y="61487"/>
                  </a:cubicBezTo>
                  <a:cubicBezTo>
                    <a:pt x="37230" y="61487"/>
                    <a:pt x="28923" y="60495"/>
                    <a:pt x="28615" y="58181"/>
                  </a:cubicBezTo>
                  <a:cubicBezTo>
                    <a:pt x="17846" y="76033"/>
                    <a:pt x="16923" y="88925"/>
                    <a:pt x="13846" y="104132"/>
                  </a:cubicBezTo>
                  <a:cubicBezTo>
                    <a:pt x="14153" y="106776"/>
                    <a:pt x="14769" y="109421"/>
                    <a:pt x="14769" y="112066"/>
                  </a:cubicBezTo>
                  <a:cubicBezTo>
                    <a:pt x="14769" y="112396"/>
                    <a:pt x="15076" y="117024"/>
                    <a:pt x="14769" y="119338"/>
                  </a:cubicBezTo>
                  <a:cubicBezTo>
                    <a:pt x="14769" y="119338"/>
                    <a:pt x="14769" y="119669"/>
                    <a:pt x="14769" y="119669"/>
                  </a:cubicBezTo>
                  <a:cubicBezTo>
                    <a:pt x="14461" y="120000"/>
                    <a:pt x="13230" y="120000"/>
                    <a:pt x="13230" y="120000"/>
                  </a:cubicBezTo>
                  <a:cubicBezTo>
                    <a:pt x="13230" y="119669"/>
                    <a:pt x="12615" y="119008"/>
                    <a:pt x="12615" y="119008"/>
                  </a:cubicBezTo>
                  <a:cubicBezTo>
                    <a:pt x="12307" y="117685"/>
                    <a:pt x="12307" y="117024"/>
                    <a:pt x="12307" y="116033"/>
                  </a:cubicBezTo>
                  <a:cubicBezTo>
                    <a:pt x="12000" y="114710"/>
                    <a:pt x="12000" y="113057"/>
                    <a:pt x="11692" y="111735"/>
                  </a:cubicBezTo>
                  <a:cubicBezTo>
                    <a:pt x="7692" y="95206"/>
                    <a:pt x="0" y="29421"/>
                    <a:pt x="28615" y="22479"/>
                  </a:cubicBezTo>
                  <a:close/>
                  <a:moveTo>
                    <a:pt x="68923" y="44628"/>
                  </a:moveTo>
                  <a:cubicBezTo>
                    <a:pt x="69230" y="44628"/>
                    <a:pt x="69846" y="44297"/>
                    <a:pt x="70153" y="44297"/>
                  </a:cubicBezTo>
                  <a:cubicBezTo>
                    <a:pt x="69538" y="44297"/>
                    <a:pt x="68923" y="44628"/>
                    <a:pt x="68307" y="44628"/>
                  </a:cubicBezTo>
                  <a:cubicBezTo>
                    <a:pt x="68307" y="44628"/>
                    <a:pt x="68615" y="44628"/>
                    <a:pt x="68923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4479925" y="2167732"/>
              <a:ext cx="2682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4303713" y="21312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4811713" y="213121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4556125" y="270271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4479925" y="248046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4202113" y="178355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4319588" y="1670844"/>
              <a:ext cx="6333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979" y="25093"/>
                  </a:moveTo>
                  <a:cubicBezTo>
                    <a:pt x="64873" y="0"/>
                    <a:pt x="12182" y="32171"/>
                    <a:pt x="0" y="50187"/>
                  </a:cubicBezTo>
                  <a:cubicBezTo>
                    <a:pt x="4873" y="68525"/>
                    <a:pt x="2436" y="92010"/>
                    <a:pt x="6091" y="118069"/>
                  </a:cubicBezTo>
                  <a:cubicBezTo>
                    <a:pt x="6091" y="118069"/>
                    <a:pt x="6091" y="118069"/>
                    <a:pt x="6091" y="118069"/>
                  </a:cubicBezTo>
                  <a:cubicBezTo>
                    <a:pt x="6091" y="118391"/>
                    <a:pt x="6395" y="118713"/>
                    <a:pt x="6395" y="119034"/>
                  </a:cubicBezTo>
                  <a:cubicBezTo>
                    <a:pt x="6395" y="119034"/>
                    <a:pt x="6700" y="119678"/>
                    <a:pt x="7005" y="119999"/>
                  </a:cubicBezTo>
                  <a:cubicBezTo>
                    <a:pt x="7005" y="119999"/>
                    <a:pt x="7918" y="119999"/>
                    <a:pt x="8223" y="119678"/>
                  </a:cubicBezTo>
                  <a:cubicBezTo>
                    <a:pt x="8527" y="119678"/>
                    <a:pt x="8527" y="119356"/>
                    <a:pt x="8527" y="119356"/>
                  </a:cubicBezTo>
                  <a:cubicBezTo>
                    <a:pt x="8527" y="117104"/>
                    <a:pt x="8527" y="112600"/>
                    <a:pt x="8527" y="112278"/>
                  </a:cubicBezTo>
                  <a:cubicBezTo>
                    <a:pt x="8223" y="108739"/>
                    <a:pt x="8832" y="105201"/>
                    <a:pt x="8223" y="101662"/>
                  </a:cubicBezTo>
                  <a:cubicBezTo>
                    <a:pt x="10659" y="85254"/>
                    <a:pt x="8527" y="84611"/>
                    <a:pt x="17055" y="68203"/>
                  </a:cubicBezTo>
                  <a:cubicBezTo>
                    <a:pt x="17969" y="66595"/>
                    <a:pt x="22538" y="61126"/>
                    <a:pt x="23147" y="60482"/>
                  </a:cubicBezTo>
                  <a:cubicBezTo>
                    <a:pt x="37157" y="55013"/>
                    <a:pt x="42335" y="64343"/>
                    <a:pt x="55736" y="70134"/>
                  </a:cubicBezTo>
                  <a:cubicBezTo>
                    <a:pt x="60609" y="72386"/>
                    <a:pt x="68527" y="72386"/>
                    <a:pt x="74010" y="72386"/>
                  </a:cubicBezTo>
                  <a:cubicBezTo>
                    <a:pt x="82842" y="72386"/>
                    <a:pt x="91370" y="62091"/>
                    <a:pt x="91675" y="59839"/>
                  </a:cubicBezTo>
                  <a:cubicBezTo>
                    <a:pt x="102335" y="77211"/>
                    <a:pt x="103553" y="89758"/>
                    <a:pt x="106598" y="104557"/>
                  </a:cubicBezTo>
                  <a:cubicBezTo>
                    <a:pt x="105989" y="107131"/>
                    <a:pt x="105685" y="109705"/>
                    <a:pt x="105380" y="112278"/>
                  </a:cubicBezTo>
                  <a:cubicBezTo>
                    <a:pt x="105380" y="112600"/>
                    <a:pt x="105380" y="117104"/>
                    <a:pt x="105380" y="119356"/>
                  </a:cubicBezTo>
                  <a:cubicBezTo>
                    <a:pt x="105380" y="119356"/>
                    <a:pt x="105380" y="119678"/>
                    <a:pt x="105685" y="119678"/>
                  </a:cubicBezTo>
                  <a:cubicBezTo>
                    <a:pt x="105989" y="119999"/>
                    <a:pt x="106903" y="119999"/>
                    <a:pt x="106903" y="119999"/>
                  </a:cubicBezTo>
                  <a:cubicBezTo>
                    <a:pt x="107208" y="119678"/>
                    <a:pt x="107512" y="119034"/>
                    <a:pt x="107512" y="119034"/>
                  </a:cubicBezTo>
                  <a:cubicBezTo>
                    <a:pt x="107817" y="117747"/>
                    <a:pt x="107817" y="117104"/>
                    <a:pt x="107817" y="116139"/>
                  </a:cubicBezTo>
                  <a:cubicBezTo>
                    <a:pt x="108121" y="114852"/>
                    <a:pt x="108426" y="113243"/>
                    <a:pt x="108426" y="111957"/>
                  </a:cubicBezTo>
                  <a:cubicBezTo>
                    <a:pt x="112385" y="95871"/>
                    <a:pt x="120000" y="31849"/>
                    <a:pt x="91979" y="25093"/>
                  </a:cubicBezTo>
                  <a:close/>
                  <a:moveTo>
                    <a:pt x="51776" y="46648"/>
                  </a:moveTo>
                  <a:cubicBezTo>
                    <a:pt x="51472" y="46648"/>
                    <a:pt x="51167" y="46327"/>
                    <a:pt x="50558" y="46327"/>
                  </a:cubicBezTo>
                  <a:cubicBezTo>
                    <a:pt x="51167" y="46327"/>
                    <a:pt x="51776" y="46648"/>
                    <a:pt x="52690" y="46648"/>
                  </a:cubicBezTo>
                  <a:cubicBezTo>
                    <a:pt x="52385" y="46648"/>
                    <a:pt x="52081" y="46648"/>
                    <a:pt x="51776" y="46648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3124200" y="1610519"/>
              <a:ext cx="6477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17" y="25093"/>
                  </a:moveTo>
                  <a:cubicBezTo>
                    <a:pt x="54950" y="0"/>
                    <a:pt x="107524" y="31849"/>
                    <a:pt x="120000" y="50187"/>
                  </a:cubicBezTo>
                  <a:cubicBezTo>
                    <a:pt x="114950" y="68525"/>
                    <a:pt x="117326" y="92010"/>
                    <a:pt x="113762" y="118069"/>
                  </a:cubicBezTo>
                  <a:cubicBezTo>
                    <a:pt x="113762" y="118069"/>
                    <a:pt x="113762" y="118069"/>
                    <a:pt x="113762" y="118069"/>
                  </a:cubicBezTo>
                  <a:cubicBezTo>
                    <a:pt x="113762" y="118391"/>
                    <a:pt x="113762" y="118391"/>
                    <a:pt x="113465" y="118713"/>
                  </a:cubicBezTo>
                  <a:cubicBezTo>
                    <a:pt x="113465" y="119034"/>
                    <a:pt x="113168" y="119678"/>
                    <a:pt x="112871" y="119678"/>
                  </a:cubicBezTo>
                  <a:cubicBezTo>
                    <a:pt x="112871" y="119999"/>
                    <a:pt x="111980" y="119678"/>
                    <a:pt x="111683" y="119678"/>
                  </a:cubicBezTo>
                  <a:cubicBezTo>
                    <a:pt x="111386" y="119678"/>
                    <a:pt x="111386" y="119356"/>
                    <a:pt x="111386" y="119356"/>
                  </a:cubicBezTo>
                  <a:cubicBezTo>
                    <a:pt x="111386" y="117104"/>
                    <a:pt x="111386" y="112278"/>
                    <a:pt x="111386" y="112278"/>
                  </a:cubicBezTo>
                  <a:cubicBezTo>
                    <a:pt x="111683" y="108739"/>
                    <a:pt x="111089" y="105201"/>
                    <a:pt x="111683" y="101662"/>
                  </a:cubicBezTo>
                  <a:cubicBezTo>
                    <a:pt x="109306" y="85254"/>
                    <a:pt x="111386" y="84611"/>
                    <a:pt x="102772" y="67882"/>
                  </a:cubicBezTo>
                  <a:cubicBezTo>
                    <a:pt x="101881" y="66595"/>
                    <a:pt x="97425" y="61126"/>
                    <a:pt x="96831" y="60482"/>
                  </a:cubicBezTo>
                  <a:cubicBezTo>
                    <a:pt x="82574" y="55013"/>
                    <a:pt x="77821" y="64343"/>
                    <a:pt x="64455" y="69812"/>
                  </a:cubicBezTo>
                  <a:cubicBezTo>
                    <a:pt x="59108" y="72064"/>
                    <a:pt x="51386" y="72386"/>
                    <a:pt x="45742" y="72386"/>
                  </a:cubicBezTo>
                  <a:cubicBezTo>
                    <a:pt x="37128" y="72386"/>
                    <a:pt x="28514" y="62091"/>
                    <a:pt x="28217" y="59839"/>
                  </a:cubicBezTo>
                  <a:cubicBezTo>
                    <a:pt x="17524" y="77211"/>
                    <a:pt x="16633" y="89758"/>
                    <a:pt x="13366" y="104557"/>
                  </a:cubicBezTo>
                  <a:cubicBezTo>
                    <a:pt x="13960" y="107131"/>
                    <a:pt x="14257" y="109705"/>
                    <a:pt x="14554" y="112278"/>
                  </a:cubicBezTo>
                  <a:cubicBezTo>
                    <a:pt x="14554" y="112278"/>
                    <a:pt x="14851" y="117104"/>
                    <a:pt x="14554" y="119356"/>
                  </a:cubicBezTo>
                  <a:cubicBezTo>
                    <a:pt x="14554" y="119356"/>
                    <a:pt x="14554" y="119678"/>
                    <a:pt x="14257" y="119678"/>
                  </a:cubicBezTo>
                  <a:cubicBezTo>
                    <a:pt x="13960" y="119678"/>
                    <a:pt x="13069" y="119999"/>
                    <a:pt x="13069" y="119678"/>
                  </a:cubicBezTo>
                  <a:cubicBezTo>
                    <a:pt x="12772" y="119678"/>
                    <a:pt x="12475" y="119034"/>
                    <a:pt x="12475" y="118713"/>
                  </a:cubicBezTo>
                  <a:cubicBezTo>
                    <a:pt x="12178" y="117747"/>
                    <a:pt x="12178" y="117104"/>
                    <a:pt x="12178" y="116139"/>
                  </a:cubicBezTo>
                  <a:cubicBezTo>
                    <a:pt x="11881" y="114530"/>
                    <a:pt x="11584" y="113243"/>
                    <a:pt x="11584" y="111957"/>
                  </a:cubicBezTo>
                  <a:cubicBezTo>
                    <a:pt x="7425" y="95871"/>
                    <a:pt x="0" y="31849"/>
                    <a:pt x="28217" y="25093"/>
                  </a:cubicBezTo>
                  <a:close/>
                  <a:moveTo>
                    <a:pt x="68019" y="46648"/>
                  </a:moveTo>
                  <a:cubicBezTo>
                    <a:pt x="68316" y="46327"/>
                    <a:pt x="68910" y="46327"/>
                    <a:pt x="69207" y="46005"/>
                  </a:cubicBezTo>
                  <a:cubicBezTo>
                    <a:pt x="68613" y="46327"/>
                    <a:pt x="68019" y="46648"/>
                    <a:pt x="67425" y="46648"/>
                  </a:cubicBezTo>
                  <a:cubicBezTo>
                    <a:pt x="67722" y="46648"/>
                    <a:pt x="67722" y="46648"/>
                    <a:pt x="68019" y="4664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054600" y="2539207"/>
              <a:ext cx="796800" cy="104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306" y="10892"/>
                  </a:moveTo>
                  <a:cubicBezTo>
                    <a:pt x="47661" y="4984"/>
                    <a:pt x="82741" y="0"/>
                    <a:pt x="97016" y="20676"/>
                  </a:cubicBezTo>
                  <a:cubicBezTo>
                    <a:pt x="111290" y="41353"/>
                    <a:pt x="104032" y="48553"/>
                    <a:pt x="112016" y="55938"/>
                  </a:cubicBezTo>
                  <a:cubicBezTo>
                    <a:pt x="120000" y="63323"/>
                    <a:pt x="112500" y="80123"/>
                    <a:pt x="106935" y="81600"/>
                  </a:cubicBezTo>
                  <a:cubicBezTo>
                    <a:pt x="101612" y="83076"/>
                    <a:pt x="103790" y="88800"/>
                    <a:pt x="106451" y="91384"/>
                  </a:cubicBezTo>
                  <a:cubicBezTo>
                    <a:pt x="117822" y="101907"/>
                    <a:pt x="101370" y="120000"/>
                    <a:pt x="57338" y="119815"/>
                  </a:cubicBezTo>
                  <a:cubicBezTo>
                    <a:pt x="10161" y="119446"/>
                    <a:pt x="967" y="98584"/>
                    <a:pt x="13064" y="92123"/>
                  </a:cubicBezTo>
                  <a:cubicBezTo>
                    <a:pt x="16935" y="90092"/>
                    <a:pt x="18387" y="86030"/>
                    <a:pt x="14032" y="82338"/>
                  </a:cubicBezTo>
                  <a:cubicBezTo>
                    <a:pt x="9919" y="78830"/>
                    <a:pt x="0" y="65353"/>
                    <a:pt x="9193" y="54461"/>
                  </a:cubicBezTo>
                  <a:cubicBezTo>
                    <a:pt x="18629" y="43384"/>
                    <a:pt x="10403" y="10892"/>
                    <a:pt x="43306" y="1089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4859338" y="3375819"/>
              <a:ext cx="1182600" cy="4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232"/>
                    <a:pt x="48195" y="2054"/>
                    <a:pt x="48032" y="2876"/>
                  </a:cubicBezTo>
                  <a:cubicBezTo>
                    <a:pt x="40705" y="28767"/>
                    <a:pt x="25237" y="40273"/>
                    <a:pt x="12862" y="47260"/>
                  </a:cubicBezTo>
                  <a:cubicBezTo>
                    <a:pt x="488" y="54246"/>
                    <a:pt x="0" y="93698"/>
                    <a:pt x="0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120000" y="93698"/>
                    <a:pt x="119837" y="54246"/>
                    <a:pt x="107137" y="47260"/>
                  </a:cubicBezTo>
                  <a:cubicBezTo>
                    <a:pt x="94599" y="39863"/>
                    <a:pt x="78154" y="27123"/>
                    <a:pt x="71316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5332413" y="3002757"/>
              <a:ext cx="2364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670550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110163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332413" y="3304382"/>
              <a:ext cx="236400" cy="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126038" y="2639219"/>
              <a:ext cx="6510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122863" y="2618582"/>
              <a:ext cx="689100" cy="49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441" y="57290"/>
                  </a:moveTo>
                  <a:cubicBezTo>
                    <a:pt x="37674" y="86322"/>
                    <a:pt x="33488" y="95225"/>
                    <a:pt x="20372" y="87483"/>
                  </a:cubicBezTo>
                  <a:cubicBezTo>
                    <a:pt x="6976" y="79741"/>
                    <a:pt x="9488" y="101419"/>
                    <a:pt x="12000" y="116516"/>
                  </a:cubicBezTo>
                  <a:cubicBezTo>
                    <a:pt x="0" y="96000"/>
                    <a:pt x="1395" y="76258"/>
                    <a:pt x="5023" y="56129"/>
                  </a:cubicBezTo>
                  <a:cubicBezTo>
                    <a:pt x="9209" y="34064"/>
                    <a:pt x="29302" y="774"/>
                    <a:pt x="48279" y="1548"/>
                  </a:cubicBezTo>
                  <a:cubicBezTo>
                    <a:pt x="58604" y="0"/>
                    <a:pt x="74232" y="1935"/>
                    <a:pt x="90976" y="18193"/>
                  </a:cubicBezTo>
                  <a:cubicBezTo>
                    <a:pt x="120000" y="47225"/>
                    <a:pt x="110232" y="112258"/>
                    <a:pt x="102418" y="120000"/>
                  </a:cubicBezTo>
                  <a:cubicBezTo>
                    <a:pt x="109953" y="60000"/>
                    <a:pt x="91534" y="72000"/>
                    <a:pt x="78697" y="40645"/>
                  </a:cubicBezTo>
                  <a:cubicBezTo>
                    <a:pt x="74511" y="26709"/>
                    <a:pt x="58325" y="25935"/>
                    <a:pt x="47441" y="5729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5435600" y="3544094"/>
              <a:ext cx="23700" cy="3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5200650" y="2972594"/>
              <a:ext cx="507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20" y="118956"/>
                  </a:moveTo>
                  <a:cubicBezTo>
                    <a:pt x="90000" y="118956"/>
                    <a:pt x="90759" y="118956"/>
                    <a:pt x="91139" y="118956"/>
                  </a:cubicBezTo>
                  <a:cubicBezTo>
                    <a:pt x="107088" y="114782"/>
                    <a:pt x="111265" y="96000"/>
                    <a:pt x="112784" y="70956"/>
                  </a:cubicBezTo>
                  <a:cubicBezTo>
                    <a:pt x="114683" y="43826"/>
                    <a:pt x="115063" y="34434"/>
                    <a:pt x="117721" y="31304"/>
                  </a:cubicBezTo>
                  <a:cubicBezTo>
                    <a:pt x="119240" y="29217"/>
                    <a:pt x="120000" y="24000"/>
                    <a:pt x="120000" y="16695"/>
                  </a:cubicBezTo>
                  <a:cubicBezTo>
                    <a:pt x="119620" y="9391"/>
                    <a:pt x="119620" y="8347"/>
                    <a:pt x="116582" y="5217"/>
                  </a:cubicBezTo>
                  <a:cubicBezTo>
                    <a:pt x="114303" y="3130"/>
                    <a:pt x="100632" y="0"/>
                    <a:pt x="90379" y="2086"/>
                  </a:cubicBezTo>
                  <a:cubicBezTo>
                    <a:pt x="90379" y="9391"/>
                    <a:pt x="90379" y="9391"/>
                    <a:pt x="90379" y="9391"/>
                  </a:cubicBezTo>
                  <a:cubicBezTo>
                    <a:pt x="98354" y="8347"/>
                    <a:pt x="105949" y="10434"/>
                    <a:pt x="108227" y="14608"/>
                  </a:cubicBezTo>
                  <a:cubicBezTo>
                    <a:pt x="113544" y="24000"/>
                    <a:pt x="112025" y="67826"/>
                    <a:pt x="107468" y="89739"/>
                  </a:cubicBezTo>
                  <a:cubicBezTo>
                    <a:pt x="104810" y="104347"/>
                    <a:pt x="96835" y="111652"/>
                    <a:pt x="89620" y="112695"/>
                  </a:cubicBezTo>
                  <a:lnTo>
                    <a:pt x="89620" y="118956"/>
                  </a:lnTo>
                  <a:close/>
                  <a:moveTo>
                    <a:pt x="60000" y="15652"/>
                  </a:moveTo>
                  <a:cubicBezTo>
                    <a:pt x="56202" y="16695"/>
                    <a:pt x="41772" y="5217"/>
                    <a:pt x="31898" y="2086"/>
                  </a:cubicBezTo>
                  <a:cubicBezTo>
                    <a:pt x="31139" y="2086"/>
                    <a:pt x="30379" y="2086"/>
                    <a:pt x="29620" y="2086"/>
                  </a:cubicBezTo>
                  <a:cubicBezTo>
                    <a:pt x="29620" y="9391"/>
                    <a:pt x="29620" y="9391"/>
                    <a:pt x="29620" y="9391"/>
                  </a:cubicBezTo>
                  <a:cubicBezTo>
                    <a:pt x="37594" y="10434"/>
                    <a:pt x="46329" y="15652"/>
                    <a:pt x="49367" y="28173"/>
                  </a:cubicBezTo>
                  <a:cubicBezTo>
                    <a:pt x="54303" y="48000"/>
                    <a:pt x="45569" y="97043"/>
                    <a:pt x="37594" y="107478"/>
                  </a:cubicBezTo>
                  <a:cubicBezTo>
                    <a:pt x="35316" y="110608"/>
                    <a:pt x="31898" y="112695"/>
                    <a:pt x="28860" y="112695"/>
                  </a:cubicBezTo>
                  <a:cubicBezTo>
                    <a:pt x="28860" y="120000"/>
                    <a:pt x="28860" y="120000"/>
                    <a:pt x="28860" y="120000"/>
                  </a:cubicBezTo>
                  <a:cubicBezTo>
                    <a:pt x="42531" y="120000"/>
                    <a:pt x="47468" y="92869"/>
                    <a:pt x="49367" y="83478"/>
                  </a:cubicBezTo>
                  <a:cubicBezTo>
                    <a:pt x="52405" y="65739"/>
                    <a:pt x="51645" y="42782"/>
                    <a:pt x="59620" y="42782"/>
                  </a:cubicBezTo>
                  <a:cubicBezTo>
                    <a:pt x="67594" y="42782"/>
                    <a:pt x="66455" y="65739"/>
                    <a:pt x="69493" y="82434"/>
                  </a:cubicBezTo>
                  <a:cubicBezTo>
                    <a:pt x="71012" y="91826"/>
                    <a:pt x="75189" y="120000"/>
                    <a:pt x="89620" y="118956"/>
                  </a:cubicBezTo>
                  <a:cubicBezTo>
                    <a:pt x="89620" y="112695"/>
                    <a:pt x="89620" y="112695"/>
                    <a:pt x="89620" y="112695"/>
                  </a:cubicBezTo>
                  <a:cubicBezTo>
                    <a:pt x="86202" y="112695"/>
                    <a:pt x="82784" y="110608"/>
                    <a:pt x="80126" y="107478"/>
                  </a:cubicBezTo>
                  <a:cubicBezTo>
                    <a:pt x="72531" y="97043"/>
                    <a:pt x="64936" y="48000"/>
                    <a:pt x="70253" y="28173"/>
                  </a:cubicBezTo>
                  <a:cubicBezTo>
                    <a:pt x="73670" y="15652"/>
                    <a:pt x="82025" y="10434"/>
                    <a:pt x="90379" y="9391"/>
                  </a:cubicBezTo>
                  <a:cubicBezTo>
                    <a:pt x="90379" y="2086"/>
                    <a:pt x="90379" y="2086"/>
                    <a:pt x="90379" y="2086"/>
                  </a:cubicBezTo>
                  <a:cubicBezTo>
                    <a:pt x="89620" y="2086"/>
                    <a:pt x="89240" y="2086"/>
                    <a:pt x="88481" y="2086"/>
                  </a:cubicBezTo>
                  <a:cubicBezTo>
                    <a:pt x="79367" y="4173"/>
                    <a:pt x="67974" y="15652"/>
                    <a:pt x="60000" y="15652"/>
                  </a:cubicBezTo>
                  <a:close/>
                  <a:moveTo>
                    <a:pt x="29620" y="2086"/>
                  </a:moveTo>
                  <a:cubicBezTo>
                    <a:pt x="19367" y="1043"/>
                    <a:pt x="6075" y="4173"/>
                    <a:pt x="3417" y="6260"/>
                  </a:cubicBezTo>
                  <a:cubicBezTo>
                    <a:pt x="379" y="9391"/>
                    <a:pt x="379" y="10434"/>
                    <a:pt x="0" y="17739"/>
                  </a:cubicBezTo>
                  <a:cubicBezTo>
                    <a:pt x="0" y="24000"/>
                    <a:pt x="0" y="30260"/>
                    <a:pt x="1898" y="32347"/>
                  </a:cubicBezTo>
                  <a:cubicBezTo>
                    <a:pt x="4556" y="34434"/>
                    <a:pt x="4556" y="43826"/>
                    <a:pt x="5696" y="72000"/>
                  </a:cubicBezTo>
                  <a:cubicBezTo>
                    <a:pt x="6835" y="96000"/>
                    <a:pt x="10632" y="115826"/>
                    <a:pt x="26202" y="118956"/>
                  </a:cubicBezTo>
                  <a:cubicBezTo>
                    <a:pt x="27341" y="120000"/>
                    <a:pt x="28101" y="120000"/>
                    <a:pt x="28860" y="120000"/>
                  </a:cubicBezTo>
                  <a:cubicBezTo>
                    <a:pt x="28860" y="112695"/>
                    <a:pt x="28860" y="112695"/>
                    <a:pt x="28860" y="112695"/>
                  </a:cubicBezTo>
                  <a:cubicBezTo>
                    <a:pt x="21645" y="112695"/>
                    <a:pt x="13291" y="105391"/>
                    <a:pt x="10632" y="89739"/>
                  </a:cubicBezTo>
                  <a:cubicBezTo>
                    <a:pt x="6835" y="67826"/>
                    <a:pt x="6455" y="24000"/>
                    <a:pt x="11772" y="14608"/>
                  </a:cubicBezTo>
                  <a:cubicBezTo>
                    <a:pt x="14050" y="11478"/>
                    <a:pt x="21645" y="8347"/>
                    <a:pt x="29620" y="9391"/>
                  </a:cubicBezTo>
                  <a:lnTo>
                    <a:pt x="29620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5448300" y="35425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5332413" y="3382169"/>
              <a:ext cx="236400" cy="16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58775" y="116400"/>
                    <a:pt x="58775" y="116400"/>
                    <a:pt x="58775" y="116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120000" y="2400"/>
                    <a:pt x="120000" y="2400"/>
                    <a:pt x="120000" y="24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3775075" y="2902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3597275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0857" y="20000"/>
                    <a:pt x="106285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69411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4106863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0000" y="0"/>
                    <a:pt x="27428" y="20000"/>
                    <a:pt x="13714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58285" y="120000"/>
                    <a:pt x="90857" y="100000"/>
                    <a:pt x="104571" y="69411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3722688" y="3437732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272" y="0"/>
                  </a:moveTo>
                  <a:cubicBezTo>
                    <a:pt x="63272" y="0"/>
                    <a:pt x="0" y="12398"/>
                    <a:pt x="0" y="15498"/>
                  </a:cubicBezTo>
                  <a:cubicBezTo>
                    <a:pt x="0" y="18597"/>
                    <a:pt x="24000" y="120000"/>
                    <a:pt x="24000" y="120000"/>
                  </a:cubicBezTo>
                  <a:cubicBezTo>
                    <a:pt x="110181" y="120000"/>
                    <a:pt x="110181" y="120000"/>
                    <a:pt x="110181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272" y="0"/>
                    <a:pt x="63272" y="0"/>
                    <a:pt x="632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3598863" y="3312319"/>
              <a:ext cx="2349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lnTo>
                    <a:pt x="90000" y="12917"/>
                  </a:lnTo>
                  <a:lnTo>
                    <a:pt x="120000" y="120000"/>
                  </a:lnTo>
                  <a:lnTo>
                    <a:pt x="68108" y="120000"/>
                  </a:lnTo>
                  <a:lnTo>
                    <a:pt x="12162" y="72407"/>
                  </a:lnTo>
                  <a:lnTo>
                    <a:pt x="65675" y="57110"/>
                  </a:lnTo>
                  <a:lnTo>
                    <a:pt x="0" y="44532"/>
                  </a:lnTo>
                  <a:lnTo>
                    <a:pt x="60810" y="5439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984625" y="3312319"/>
              <a:ext cx="2334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87" y="0"/>
                  </a:moveTo>
                  <a:lnTo>
                    <a:pt x="29387" y="12917"/>
                  </a:lnTo>
                  <a:lnTo>
                    <a:pt x="0" y="120000"/>
                  </a:lnTo>
                  <a:lnTo>
                    <a:pt x="51428" y="120000"/>
                  </a:lnTo>
                  <a:lnTo>
                    <a:pt x="106938" y="72407"/>
                  </a:lnTo>
                  <a:lnTo>
                    <a:pt x="53877" y="57110"/>
                  </a:lnTo>
                  <a:lnTo>
                    <a:pt x="120000" y="44532"/>
                  </a:lnTo>
                  <a:lnTo>
                    <a:pt x="66122" y="6458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3851275" y="3437732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0000" y="120000"/>
                    <a:pt x="68333" y="120000"/>
                    <a:pt x="85000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3775075" y="3215482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60359" y="120000"/>
                  </a:cubicBezTo>
                  <a:cubicBezTo>
                    <a:pt x="60359" y="120000"/>
                    <a:pt x="61077" y="120000"/>
                    <a:pt x="61796" y="120000"/>
                  </a:cubicBezTo>
                  <a:cubicBezTo>
                    <a:pt x="90538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3582988" y="2442369"/>
              <a:ext cx="685800" cy="6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145" y="17223"/>
                  </a:moveTo>
                  <a:cubicBezTo>
                    <a:pt x="104824" y="18917"/>
                    <a:pt x="110725" y="26258"/>
                    <a:pt x="113255" y="36423"/>
                  </a:cubicBezTo>
                  <a:cubicBezTo>
                    <a:pt x="120000" y="62400"/>
                    <a:pt x="105948" y="119152"/>
                    <a:pt x="58173" y="119717"/>
                  </a:cubicBezTo>
                  <a:cubicBezTo>
                    <a:pt x="33442" y="120000"/>
                    <a:pt x="15737" y="113788"/>
                    <a:pt x="9274" y="93741"/>
                  </a:cubicBezTo>
                  <a:cubicBezTo>
                    <a:pt x="2810" y="73694"/>
                    <a:pt x="0" y="41223"/>
                    <a:pt x="14051" y="23152"/>
                  </a:cubicBezTo>
                  <a:cubicBezTo>
                    <a:pt x="31756" y="282"/>
                    <a:pt x="69133" y="0"/>
                    <a:pt x="94145" y="172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3497263" y="2518569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3157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3560763" y="2497932"/>
              <a:ext cx="692100" cy="4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93" y="52714"/>
                  </a:moveTo>
                  <a:cubicBezTo>
                    <a:pt x="38422" y="64714"/>
                    <a:pt x="48445" y="46714"/>
                    <a:pt x="59860" y="54428"/>
                  </a:cubicBezTo>
                  <a:cubicBezTo>
                    <a:pt x="71276" y="62142"/>
                    <a:pt x="102459" y="25285"/>
                    <a:pt x="109141" y="105857"/>
                  </a:cubicBezTo>
                  <a:cubicBezTo>
                    <a:pt x="120000" y="47571"/>
                    <a:pt x="103573" y="6000"/>
                    <a:pt x="62088" y="3000"/>
                  </a:cubicBezTo>
                  <a:cubicBezTo>
                    <a:pt x="17819" y="0"/>
                    <a:pt x="0" y="62142"/>
                    <a:pt x="12250" y="120000"/>
                  </a:cubicBezTo>
                  <a:cubicBezTo>
                    <a:pt x="11415" y="88714"/>
                    <a:pt x="16426" y="68142"/>
                    <a:pt x="25893" y="52714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3703638" y="2658269"/>
              <a:ext cx="2619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00"/>
                  </a:moveTo>
                  <a:cubicBezTo>
                    <a:pt x="736" y="105000"/>
                    <a:pt x="30184" y="114000"/>
                    <a:pt x="42699" y="117000"/>
                  </a:cubicBezTo>
                  <a:cubicBezTo>
                    <a:pt x="54478" y="120000"/>
                    <a:pt x="65521" y="114000"/>
                    <a:pt x="76564" y="99000"/>
                  </a:cubicBezTo>
                  <a:cubicBezTo>
                    <a:pt x="90552" y="84000"/>
                    <a:pt x="108220" y="63000"/>
                    <a:pt x="119263" y="27000"/>
                  </a:cubicBezTo>
                  <a:cubicBezTo>
                    <a:pt x="120000" y="21000"/>
                    <a:pt x="120000" y="15000"/>
                    <a:pt x="118527" y="12000"/>
                  </a:cubicBezTo>
                  <a:cubicBezTo>
                    <a:pt x="97177" y="0"/>
                    <a:pt x="75092" y="69000"/>
                    <a:pt x="53742" y="78000"/>
                  </a:cubicBezTo>
                  <a:cubicBezTo>
                    <a:pt x="36809" y="84000"/>
                    <a:pt x="14723" y="75000"/>
                    <a:pt x="2208" y="30000"/>
                  </a:cubicBezTo>
                  <a:cubicBezTo>
                    <a:pt x="736" y="27000"/>
                    <a:pt x="0" y="27000"/>
                    <a:pt x="0" y="33000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3659188" y="2859882"/>
              <a:ext cx="504900" cy="1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4460875" y="3066256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415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415"/>
                    <a:pt x="120000" y="35415"/>
                    <a:pt x="120000" y="35415"/>
                  </a:cubicBezTo>
                  <a:cubicBezTo>
                    <a:pt x="120000" y="0"/>
                    <a:pt x="0" y="0"/>
                    <a:pt x="0" y="35415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4283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2571" y="20000"/>
                    <a:pt x="106285" y="49411"/>
                  </a:cubicBezTo>
                  <a:cubicBezTo>
                    <a:pt x="120000" y="80000"/>
                    <a:pt x="111428" y="108235"/>
                    <a:pt x="87428" y="114117"/>
                  </a:cubicBezTo>
                  <a:cubicBezTo>
                    <a:pt x="61714" y="120000"/>
                    <a:pt x="29142" y="100000"/>
                    <a:pt x="15428" y="70588"/>
                  </a:cubicBezTo>
                  <a:cubicBezTo>
                    <a:pt x="0" y="40000"/>
                    <a:pt x="10285" y="11764"/>
                    <a:pt x="34285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4791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80000"/>
                    <a:pt x="8571" y="108235"/>
                    <a:pt x="34285" y="114117"/>
                  </a:cubicBezTo>
                  <a:cubicBezTo>
                    <a:pt x="60000" y="120000"/>
                    <a:pt x="90857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4408488" y="3602831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529" y="0"/>
                  </a:moveTo>
                  <a:cubicBezTo>
                    <a:pt x="63529" y="0"/>
                    <a:pt x="0" y="12398"/>
                    <a:pt x="0" y="15498"/>
                  </a:cubicBezTo>
                  <a:cubicBezTo>
                    <a:pt x="0" y="18597"/>
                    <a:pt x="24434" y="120000"/>
                    <a:pt x="24434" y="120000"/>
                  </a:cubicBezTo>
                  <a:cubicBezTo>
                    <a:pt x="109683" y="120000"/>
                    <a:pt x="109683" y="120000"/>
                    <a:pt x="109683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529" y="0"/>
                    <a:pt x="63529" y="0"/>
                    <a:pt x="63529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4286250" y="3475831"/>
              <a:ext cx="2334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5" y="0"/>
                  </a:moveTo>
                  <a:lnTo>
                    <a:pt x="89795" y="12881"/>
                  </a:lnTo>
                  <a:lnTo>
                    <a:pt x="120000" y="119999"/>
                  </a:lnTo>
                  <a:lnTo>
                    <a:pt x="68571" y="119999"/>
                  </a:lnTo>
                  <a:lnTo>
                    <a:pt x="11428" y="72203"/>
                  </a:lnTo>
                  <a:lnTo>
                    <a:pt x="66122" y="57627"/>
                  </a:lnTo>
                  <a:lnTo>
                    <a:pt x="0" y="44406"/>
                  </a:lnTo>
                  <a:lnTo>
                    <a:pt x="60408" y="5423"/>
                  </a:lnTo>
                  <a:lnTo>
                    <a:pt x="897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4670425" y="3475831"/>
              <a:ext cx="231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10" y="0"/>
                  </a:moveTo>
                  <a:lnTo>
                    <a:pt x="30410" y="12881"/>
                  </a:lnTo>
                  <a:lnTo>
                    <a:pt x="0" y="119999"/>
                  </a:lnTo>
                  <a:lnTo>
                    <a:pt x="50958" y="119999"/>
                  </a:lnTo>
                  <a:lnTo>
                    <a:pt x="108493" y="72203"/>
                  </a:lnTo>
                  <a:lnTo>
                    <a:pt x="53424" y="57627"/>
                  </a:lnTo>
                  <a:lnTo>
                    <a:pt x="119999" y="44406"/>
                  </a:lnTo>
                  <a:lnTo>
                    <a:pt x="65753" y="6779"/>
                  </a:lnTo>
                  <a:lnTo>
                    <a:pt x="304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4537075" y="3602831"/>
              <a:ext cx="114300" cy="11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1666" y="120000"/>
                    <a:pt x="68333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4460875" y="3378994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179" y="115862"/>
                    <a:pt x="59640" y="120000"/>
                  </a:cubicBezTo>
                  <a:cubicBezTo>
                    <a:pt x="60359" y="120000"/>
                    <a:pt x="60359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4183063" y="2682081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111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6842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279900" y="2585244"/>
              <a:ext cx="647700" cy="5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76" y="22479"/>
                  </a:moveTo>
                  <a:cubicBezTo>
                    <a:pt x="66831" y="0"/>
                    <a:pt x="27029" y="1355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8910" y="119008"/>
                  </a:cubicBezTo>
                  <a:cubicBezTo>
                    <a:pt x="9207" y="119008"/>
                    <a:pt x="9504" y="119669"/>
                    <a:pt x="9504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0990" y="119669"/>
                    <a:pt x="10990" y="119338"/>
                    <a:pt x="10990" y="119338"/>
                  </a:cubicBezTo>
                  <a:cubicBezTo>
                    <a:pt x="11287" y="117024"/>
                    <a:pt x="10990" y="112396"/>
                    <a:pt x="10990" y="112396"/>
                  </a:cubicBezTo>
                  <a:cubicBezTo>
                    <a:pt x="10990" y="108429"/>
                    <a:pt x="10099" y="105123"/>
                    <a:pt x="9504" y="101487"/>
                  </a:cubicBezTo>
                  <a:cubicBezTo>
                    <a:pt x="12178" y="84628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56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8181"/>
                  </a:cubicBezTo>
                  <a:cubicBezTo>
                    <a:pt x="76930" y="60165"/>
                    <a:pt x="82574" y="63140"/>
                    <a:pt x="87920" y="62479"/>
                  </a:cubicBezTo>
                  <a:cubicBezTo>
                    <a:pt x="90297" y="62479"/>
                    <a:pt x="92079" y="60495"/>
                    <a:pt x="92376" y="58512"/>
                  </a:cubicBezTo>
                  <a:cubicBezTo>
                    <a:pt x="98613" y="79338"/>
                    <a:pt x="103663" y="88925"/>
                    <a:pt x="106633" y="104132"/>
                  </a:cubicBezTo>
                  <a:cubicBezTo>
                    <a:pt x="106336" y="106776"/>
                    <a:pt x="105742" y="109421"/>
                    <a:pt x="105742" y="112396"/>
                  </a:cubicBezTo>
                  <a:cubicBezTo>
                    <a:pt x="105742" y="112396"/>
                    <a:pt x="105445" y="117024"/>
                    <a:pt x="105742" y="119338"/>
                  </a:cubicBezTo>
                  <a:cubicBezTo>
                    <a:pt x="105742" y="119338"/>
                    <a:pt x="105742" y="119669"/>
                    <a:pt x="105742" y="119669"/>
                  </a:cubicBezTo>
                  <a:cubicBezTo>
                    <a:pt x="106039" y="120000"/>
                    <a:pt x="106930" y="120000"/>
                    <a:pt x="107227" y="120000"/>
                  </a:cubicBezTo>
                  <a:cubicBezTo>
                    <a:pt x="107227" y="119669"/>
                    <a:pt x="107821" y="119008"/>
                    <a:pt x="107821" y="119008"/>
                  </a:cubicBezTo>
                  <a:cubicBezTo>
                    <a:pt x="108118" y="118016"/>
                    <a:pt x="108118" y="117024"/>
                    <a:pt x="108118" y="116033"/>
                  </a:cubicBezTo>
                  <a:cubicBezTo>
                    <a:pt x="108118" y="114710"/>
                    <a:pt x="108415" y="113057"/>
                    <a:pt x="108712" y="111735"/>
                  </a:cubicBezTo>
                  <a:cubicBezTo>
                    <a:pt x="112574" y="95206"/>
                    <a:pt x="120000" y="29752"/>
                    <a:pt x="92376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3762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5"/>
          <p:cNvSpPr/>
          <p:nvPr/>
        </p:nvSpPr>
        <p:spPr>
          <a:xfrm>
            <a:off x="0" y="1320800"/>
            <a:ext cx="12192000" cy="5537200"/>
          </a:xfrm>
          <a:prstGeom prst="rect">
            <a:avLst/>
          </a:prstGeom>
          <a:solidFill>
            <a:schemeClr val="lt1">
              <a:alpha val="61176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962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out footer arrows">
  <p:cSld name="Without footer arrow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609600" y="6292603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737600" y="6298427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8" name="Google Shape;118;p20"/>
          <p:cNvSpPr/>
          <p:nvPr/>
        </p:nvSpPr>
        <p:spPr>
          <a:xfrm>
            <a:off x="4962863" y="5880847"/>
            <a:ext cx="2266400" cy="9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9576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57576-1090-4BA0-A71A-8C3EB920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236673-EF5D-4920-899F-3E6D22AB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F75447-299D-4CB3-8832-0ECD2111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F096AB-C586-4EC4-B18C-BBE52848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738DF-5698-496C-B2B8-C256A2A4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349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 1">
  <p:cSld name="Capa-AULA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17867" y="965767"/>
            <a:ext cx="5147600" cy="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284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e Corpo de Texto" type="tx">
  <p:cSld name="Agenda e Corpo de Text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606300" y="762633"/>
            <a:ext cx="10342400" cy="9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3333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3333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3333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3333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3333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3333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3333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33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06300" y="1994984"/>
            <a:ext cx="1024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867"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9193" y="6261661"/>
            <a:ext cx="12347097" cy="61203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subTitle" idx="3"/>
          </p:nvPr>
        </p:nvSpPr>
        <p:spPr>
          <a:xfrm>
            <a:off x="116700" y="6481200"/>
            <a:ext cx="75144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8867" y="-12700"/>
            <a:ext cx="289373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ubTitle" idx="4"/>
          </p:nvPr>
        </p:nvSpPr>
        <p:spPr>
          <a:xfrm>
            <a:off x="6552200" y="155767"/>
            <a:ext cx="54352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809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4DE1D-C339-438D-8CBA-6AB7449F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274861-2CBA-4552-AA2F-D2E0A20AB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617C51-F09A-48D0-8538-42573079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14D98B-82B5-4FF0-9D0F-6786A644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3EEEAA-13B1-440A-B80A-6E3BD5AB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99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9787A-1B5B-4689-BA16-1428C70A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B13E12-6FAD-44DB-876C-A845E46D6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CB1486-5292-457D-96D2-6A18F48CC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F81DE5-279F-4F75-8EDC-AF6BE8B4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A9ACB7-46D8-4F80-8D61-5B2128C0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04F72D-D408-423B-B387-B19E646D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66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31F91-BE5F-4919-A38E-58BCA1DE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E1EA8E-47E4-4022-8ADB-6A81A04BC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449CD2-CDE4-4887-B083-73D982A0A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598252-0591-4924-96F0-4FA1234F7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A7149D-1E49-45DD-95D0-D2363AFF7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287DA7-12C3-4582-8F95-A8CD195A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DE7EA0C-CA64-4303-984F-997CF710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5E48D5D-95FF-4D1D-9010-0FE44E5C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43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ECCB0-377A-44C8-9B83-D2ECD0C1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C790EA-CAD7-49E1-A6B4-0EAA8D2F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FEBAA0-1276-413F-AB25-BCA3F4D6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FEB76E-96D9-447B-BBEC-4C5C79AA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96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3E52137-F395-4067-863A-B7E64DC2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527E638-8D07-40DC-9ACE-25CD8CFC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31317E-1132-4E77-9935-90A4B5CB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17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4037E-2C78-4366-9E36-5D2F86C9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096026-4079-4D97-AD01-647DEE440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C609-11CD-4D49-BA74-98D13B54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9B3A29-C3C5-4136-852E-C309131D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E53C81-46C6-4B46-A78E-B796E6B0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84F7DC-62F9-45A8-AFE7-BFEB2AD4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29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8CE52-A397-402B-8BDA-23BAD500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9349DD-A18A-483E-89C0-8C544CC11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00D616-EABC-44FA-B2B1-413F4CC13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DE7E1B-0289-411A-9731-6EFF251B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F08D21-FDE9-4C98-9352-4A83B6D8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322686-37AF-4550-9CC8-FCD4D236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21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DD9BC8-AD36-4968-BF50-9B0C4B41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F592C6-49C7-4189-8106-FF64C7E80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3A7012-E759-4FC6-A226-CFE6B2FF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311E7-63AD-4467-814E-396FE170A041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BF4825-9A2F-4BAC-A1EC-DB346D5D9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377A3A-260C-49DA-B290-625C0C76A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5886C-86BF-4D4D-9FD9-4A21C6F6A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61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609600" y="1386976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597057" y="156868"/>
            <a:ext cx="8128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3"/>
          <p:cNvCxnSpPr/>
          <p:nvPr/>
        </p:nvCxnSpPr>
        <p:spPr>
          <a:xfrm rot="10800000">
            <a:off x="533112" y="674477"/>
            <a:ext cx="11186800" cy="0"/>
          </a:xfrm>
          <a:prstGeom prst="straightConnector1">
            <a:avLst/>
          </a:prstGeom>
          <a:noFill/>
          <a:ln w="9525" cap="flat" cmpd="sng">
            <a:solidFill>
              <a:srgbClr val="30488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725057" y="6358927"/>
            <a:ext cx="2844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3" name="Google Shape;73;p13"/>
          <p:cNvSpPr txBox="1"/>
          <p:nvPr/>
        </p:nvSpPr>
        <p:spPr>
          <a:xfrm>
            <a:off x="597057" y="6358927"/>
            <a:ext cx="2844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www.digitalhouse.com</a:t>
            </a:r>
            <a:endParaRPr sz="16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5664435" y="6354780"/>
            <a:ext cx="369200" cy="332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133357" y="6359469"/>
            <a:ext cx="369200" cy="332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13"/>
          <p:cNvGrpSpPr/>
          <p:nvPr/>
        </p:nvGrpSpPr>
        <p:grpSpPr>
          <a:xfrm>
            <a:off x="5810268" y="6480781"/>
            <a:ext cx="60960" cy="88092"/>
            <a:chOff x="3345327" y="4804191"/>
            <a:chExt cx="74100" cy="118978"/>
          </a:xfrm>
        </p:grpSpPr>
        <p:cxnSp>
          <p:nvCxnSpPr>
            <p:cNvPr id="77" name="Google Shape;77;p13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9" name="Google Shape;79;p13"/>
          <p:cNvGrpSpPr/>
          <p:nvPr/>
        </p:nvGrpSpPr>
        <p:grpSpPr>
          <a:xfrm rot="10800000">
            <a:off x="6292661" y="6477901"/>
            <a:ext cx="60960" cy="88092"/>
            <a:chOff x="3345327" y="4804191"/>
            <a:chExt cx="74100" cy="118978"/>
          </a:xfrm>
        </p:grpSpPr>
        <p:cxnSp>
          <p:nvCxnSpPr>
            <p:cNvPr id="80" name="Google Shape;80;p13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13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2" name="Google Shape;82;p13" descr="logo_bajada.jp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77048" y="172865"/>
            <a:ext cx="1946800" cy="41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3953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0" r:id="rId8"/>
    <p:sldLayoutId id="2147483681" r:id="rId9"/>
  </p:sldLayoutIdLst>
  <p:transition spd="slow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S4J70C36RGU" TargetMode="Externa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quepiensasdelafoto.blogspot.com/2012/05/puestas-de-sol-2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25042435/admin/updat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hronos.es/el-invento-del-vater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mmons.wikimedia.org/wiki/File:Ostia_antica_-_Vespasiano_-_foto_Stefano_Bolognini.jpg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ristotel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a.wikipedia.org/wiki/John_Stuart_Mill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ozossegi-media-mindenkinek.blog.hu/2017/04/15/mi_mindent_tud_rolunk_az_internet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 amt="26000"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5443433" y="1585500"/>
            <a:ext cx="5844800" cy="278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6400" dirty="0"/>
              <a:t>LGPD </a:t>
            </a:r>
            <a:br>
              <a:rPr lang="pt-BR" sz="6400" dirty="0"/>
            </a:br>
            <a:r>
              <a:rPr lang="pt-BR" sz="2400" dirty="0"/>
              <a:t>O NOVO PARADIGMA DE DADOS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DC6EC-9112-4640-87F7-0E0F0639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legislação de proteção de dados pessoais</a:t>
            </a:r>
            <a:endParaRPr lang="es-CL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7F2A84-AB4E-4131-A29E-7A8DC8064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10</a:t>
            </a:fld>
            <a:endParaRPr lang="pt-BR" kern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16B4FD-13F6-4BB3-8D92-6758F409E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15" y="853585"/>
            <a:ext cx="9069971" cy="543175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4C6FBB-2E07-4F47-800C-9430AD2E1AB0}"/>
              </a:ext>
            </a:extLst>
          </p:cNvPr>
          <p:cNvSpPr txBox="1"/>
          <p:nvPr/>
        </p:nvSpPr>
        <p:spPr>
          <a:xfrm>
            <a:off x="6638428" y="1496227"/>
            <a:ext cx="3264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pt-BR" sz="2667" b="1" dirty="0">
                <a:solidFill>
                  <a:prstClr val="white"/>
                </a:solidFill>
                <a:latin typeface="Calibri"/>
                <a:cs typeface="Arial"/>
                <a:sym typeface="Arial"/>
              </a:rPr>
              <a:t>Direito à privacidade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6CB10D3-A7E5-4E80-9F60-A145957AF252}"/>
              </a:ext>
            </a:extLst>
          </p:cNvPr>
          <p:cNvSpPr txBox="1"/>
          <p:nvPr/>
        </p:nvSpPr>
        <p:spPr>
          <a:xfrm>
            <a:off x="6096000" y="2405609"/>
            <a:ext cx="3264363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pt-BR" sz="2667" b="1" dirty="0">
                <a:solidFill>
                  <a:prstClr val="white"/>
                </a:solidFill>
                <a:latin typeface="Calibri"/>
                <a:cs typeface="Arial"/>
                <a:sym typeface="Arial"/>
              </a:rPr>
              <a:t>Declaração dos Direitos Humanos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F5EBB0-5C9D-4DEB-B714-E5A6BF79529F}"/>
              </a:ext>
            </a:extLst>
          </p:cNvPr>
          <p:cNvSpPr txBox="1"/>
          <p:nvPr/>
        </p:nvSpPr>
        <p:spPr>
          <a:xfrm>
            <a:off x="6638428" y="4923475"/>
            <a:ext cx="3264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pt-BR" sz="2667" b="1" dirty="0">
                <a:solidFill>
                  <a:prstClr val="white"/>
                </a:solidFill>
                <a:latin typeface="Calibri"/>
                <a:cs typeface="Arial"/>
                <a:sym typeface="Arial"/>
              </a:rPr>
              <a:t>Convenção 108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4263DF-7462-4468-8EAA-75C8AC72A61F}"/>
              </a:ext>
            </a:extLst>
          </p:cNvPr>
          <p:cNvSpPr txBox="1"/>
          <p:nvPr/>
        </p:nvSpPr>
        <p:spPr>
          <a:xfrm>
            <a:off x="2353340" y="4808014"/>
            <a:ext cx="3264363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pt-BR" sz="2667" b="1" dirty="0">
                <a:solidFill>
                  <a:prstClr val="white"/>
                </a:solidFill>
                <a:latin typeface="Calibri"/>
                <a:cs typeface="Arial"/>
                <a:sym typeface="Arial"/>
              </a:rPr>
              <a:t>Autodeterminação informativa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3A12865-C723-4C3B-B68A-9432EAE5D861}"/>
              </a:ext>
            </a:extLst>
          </p:cNvPr>
          <p:cNvSpPr txBox="1"/>
          <p:nvPr/>
        </p:nvSpPr>
        <p:spPr>
          <a:xfrm>
            <a:off x="1332615" y="3035983"/>
            <a:ext cx="3264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pt-BR" sz="2667" b="1" dirty="0">
                <a:solidFill>
                  <a:prstClr val="white"/>
                </a:solidFill>
                <a:latin typeface="Calibri"/>
                <a:cs typeface="Arial"/>
                <a:sym typeface="Arial"/>
              </a:rPr>
              <a:t>Diretiva 95/46/EC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A8EDBA7-2B9B-4737-B694-9D28D1298033}"/>
              </a:ext>
            </a:extLst>
          </p:cNvPr>
          <p:cNvSpPr txBox="1"/>
          <p:nvPr/>
        </p:nvSpPr>
        <p:spPr>
          <a:xfrm>
            <a:off x="1904280" y="1762967"/>
            <a:ext cx="3264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pt-BR" sz="2667" b="1" dirty="0">
                <a:solidFill>
                  <a:prstClr val="white"/>
                </a:solidFill>
                <a:latin typeface="Calibri"/>
                <a:cs typeface="Arial"/>
                <a:sym typeface="Arial"/>
              </a:rPr>
              <a:t>GDPR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FB7962-3B1E-4953-961E-E148ED44FC35}"/>
              </a:ext>
            </a:extLst>
          </p:cNvPr>
          <p:cNvSpPr txBox="1"/>
          <p:nvPr/>
        </p:nvSpPr>
        <p:spPr>
          <a:xfrm>
            <a:off x="5250122" y="3581732"/>
            <a:ext cx="348747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667" b="1" dirty="0">
                <a:solidFill>
                  <a:srgbClr val="FFFFFF"/>
                </a:solidFill>
                <a:latin typeface="Calibri"/>
                <a:cs typeface="Arial"/>
                <a:sym typeface="Arial"/>
              </a:rPr>
              <a:t>Estado de Hesse e Lei Federal (Alemanha)</a:t>
            </a:r>
            <a:endParaRPr lang="pt-BR" sz="26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4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97731-753E-454D-9E29-915E3EB7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 básico das leis de proteção de dados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B8A2270-5B03-40B2-B460-EECA3A1C1B04}"/>
              </a:ext>
            </a:extLst>
          </p:cNvPr>
          <p:cNvGraphicFramePr/>
          <p:nvPr/>
        </p:nvGraphicFramePr>
        <p:xfrm>
          <a:off x="609600" y="1386976"/>
          <a:ext cx="10972800" cy="45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C291DF-B142-43C4-93D2-DA42BEEA4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45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/>
              <a:pPr defTabSz="1219170"/>
              <a:t>12</a:t>
            </a:fld>
            <a:endParaRPr kern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B72346-0B5F-4E2D-996A-027FCD78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viral das leis de proteção de dados pessoais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F41AA4-CAF9-4683-8CB7-BD951C97B0F2}"/>
              </a:ext>
            </a:extLst>
          </p:cNvPr>
          <p:cNvSpPr txBox="1"/>
          <p:nvPr/>
        </p:nvSpPr>
        <p:spPr>
          <a:xfrm>
            <a:off x="935667" y="3561684"/>
            <a:ext cx="291259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Direito a ser deixado em paz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7E2E8D-6D17-4A36-819B-7F277F7C54F6}"/>
              </a:ext>
            </a:extLst>
          </p:cNvPr>
          <p:cNvSpPr txBox="1"/>
          <p:nvPr/>
        </p:nvSpPr>
        <p:spPr>
          <a:xfrm>
            <a:off x="2498373" y="4799219"/>
            <a:ext cx="33740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Aproveitar a vida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86AF83-04C1-48DA-8B3A-8D91A4F8CF6E}"/>
              </a:ext>
            </a:extLst>
          </p:cNvPr>
          <p:cNvSpPr txBox="1"/>
          <p:nvPr/>
        </p:nvSpPr>
        <p:spPr>
          <a:xfrm>
            <a:off x="6116537" y="3249054"/>
            <a:ext cx="395058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Desenvolvimento da personalidade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7D0169-6C5C-49C5-90CD-DBE782D8BEA1}"/>
              </a:ext>
            </a:extLst>
          </p:cNvPr>
          <p:cNvSpPr txBox="1"/>
          <p:nvPr/>
        </p:nvSpPr>
        <p:spPr>
          <a:xfrm>
            <a:off x="6116535" y="4568556"/>
            <a:ext cx="325429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Não interferência de terceiros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ED4343-308F-46F3-A368-82F4ED96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8" y="1063257"/>
            <a:ext cx="10985343" cy="47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/>
              <a:pPr defTabSz="1219170"/>
              <a:t>13</a:t>
            </a:fld>
            <a:endParaRPr kern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F41AA4-CAF9-4683-8CB7-BD951C97B0F2}"/>
              </a:ext>
            </a:extLst>
          </p:cNvPr>
          <p:cNvSpPr txBox="1"/>
          <p:nvPr/>
        </p:nvSpPr>
        <p:spPr>
          <a:xfrm>
            <a:off x="935667" y="3561684"/>
            <a:ext cx="291259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Direito a ser deixado em paz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7E2E8D-6D17-4A36-819B-7F277F7C54F6}"/>
              </a:ext>
            </a:extLst>
          </p:cNvPr>
          <p:cNvSpPr txBox="1"/>
          <p:nvPr/>
        </p:nvSpPr>
        <p:spPr>
          <a:xfrm>
            <a:off x="2498373" y="4799219"/>
            <a:ext cx="33740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Aproveitar a vida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86AF83-04C1-48DA-8B3A-8D91A4F8CF6E}"/>
              </a:ext>
            </a:extLst>
          </p:cNvPr>
          <p:cNvSpPr txBox="1"/>
          <p:nvPr/>
        </p:nvSpPr>
        <p:spPr>
          <a:xfrm>
            <a:off x="6116537" y="3249054"/>
            <a:ext cx="395058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Desenvolvimento da personalidade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7D0169-6C5C-49C5-90CD-DBE782D8BEA1}"/>
              </a:ext>
            </a:extLst>
          </p:cNvPr>
          <p:cNvSpPr txBox="1"/>
          <p:nvPr/>
        </p:nvSpPr>
        <p:spPr>
          <a:xfrm>
            <a:off x="6116535" y="4568556"/>
            <a:ext cx="325429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Não interferência de terceiros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7F495D2-A8E2-447E-A643-272ED5F2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0" r="7476" b="7980"/>
          <a:stretch/>
        </p:blipFill>
        <p:spPr>
          <a:xfrm>
            <a:off x="597057" y="743422"/>
            <a:ext cx="10696155" cy="53711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Cultura de proteção de dados no Brasil </a:t>
            </a:r>
          </a:p>
        </p:txBody>
      </p:sp>
    </p:spTree>
    <p:extLst>
      <p:ext uri="{BB962C8B-B14F-4D97-AF65-F5344CB8AC3E}">
        <p14:creationId xmlns:p14="http://schemas.microsoft.com/office/powerpoint/2010/main" val="75496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E7290-6B52-45FE-806D-97E6C72D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 Geral de Proteção de Dados (Lei 13.709, de 14 de agosto de 2018)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5B32D4C-21B3-4230-824E-1B21A3817E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14</a:t>
            </a:fld>
            <a:endParaRPr lang="pt-BR" kern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4124D8-38BB-45DD-AFAC-9DD44C93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63" y="787172"/>
            <a:ext cx="9819475" cy="52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2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92812CDD-8B08-4F7C-AA23-D2F7F724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B16A8680-6A53-4D74-B36F-DC3943999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LGPD EM VIGOR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CF5A94D-3034-4086-95E8-D0172FEAEF72}"/>
              </a:ext>
            </a:extLst>
          </p:cNvPr>
          <p:cNvSpPr txBox="1"/>
          <p:nvPr/>
        </p:nvSpPr>
        <p:spPr>
          <a:xfrm>
            <a:off x="450734" y="1909738"/>
            <a:ext cx="5945900" cy="290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BR" sz="2133" b="1" dirty="0"/>
              <a:t>Autoridade Nacional de Proteção de Dados (ANPD) – </a:t>
            </a:r>
            <a:r>
              <a:rPr lang="pt-BR" sz="2133" b="1" dirty="0">
                <a:solidFill>
                  <a:srgbClr val="C00000"/>
                </a:solidFill>
              </a:rPr>
              <a:t>28/12/2018</a:t>
            </a:r>
          </a:p>
          <a:p>
            <a:pPr marL="380990" indent="-38099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BR" sz="2133" b="1" dirty="0"/>
              <a:t>Sanções Administrativas (aplicadas pela ANPD) – </a:t>
            </a:r>
            <a:r>
              <a:rPr lang="pt-BR" sz="2133" b="1" dirty="0">
                <a:solidFill>
                  <a:srgbClr val="C00000"/>
                </a:solidFill>
              </a:rPr>
              <a:t>01/08/2021</a:t>
            </a:r>
          </a:p>
          <a:p>
            <a:pPr marL="380990" indent="-38099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BR" sz="2133" b="1" dirty="0"/>
              <a:t>Outras normas da LGPD – </a:t>
            </a:r>
            <a:r>
              <a:rPr lang="pt-BR" sz="2133" b="1" dirty="0">
                <a:solidFill>
                  <a:srgbClr val="C00000"/>
                </a:solidFill>
              </a:rPr>
              <a:t>18/09/2020</a:t>
            </a:r>
          </a:p>
        </p:txBody>
      </p:sp>
      <p:pic>
        <p:nvPicPr>
          <p:cNvPr id="12" name="Imagem 11" descr="Uma imagem contendo placa, rua, aceso, relógio&#10;&#10;Descrição gerada automaticamente">
            <a:extLst>
              <a:ext uri="{FF2B5EF4-FFF2-40B4-BE49-F238E27FC236}">
                <a16:creationId xmlns:a16="http://schemas.microsoft.com/office/drawing/2014/main" id="{151E30A3-71E2-484C-ADCE-A0C66542E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4" t="9050" r="22075" b="3986"/>
          <a:stretch/>
        </p:blipFill>
        <p:spPr>
          <a:xfrm>
            <a:off x="6936440" y="1190847"/>
            <a:ext cx="4341369" cy="42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7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0ED8C83-CAD4-40FB-89A4-A3D66FD5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B8ECCC06-4A6B-4D2C-A276-50518E9C5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Autoridade Nacional de Proteção de Dados</a:t>
            </a:r>
          </a:p>
          <a:p>
            <a:r>
              <a:rPr lang="pt-BR" sz="2667" b="0" dirty="0"/>
              <a:t>Cooperação com as Autoridades Setoriais</a:t>
            </a:r>
          </a:p>
        </p:txBody>
      </p:sp>
      <p:pic>
        <p:nvPicPr>
          <p:cNvPr id="9" name="Imagem 8" descr="Uma imagem contendo pessoa, no interior, edifício, homem&#10;&#10;Descrição gerada automaticamente">
            <a:extLst>
              <a:ext uri="{FF2B5EF4-FFF2-40B4-BE49-F238E27FC236}">
                <a16:creationId xmlns:a16="http://schemas.microsoft.com/office/drawing/2014/main" id="{8A9B1D73-5F7C-4466-9379-7BA1E366C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7610"/>
          <a:stretch/>
        </p:blipFill>
        <p:spPr>
          <a:xfrm>
            <a:off x="2778502" y="2670065"/>
            <a:ext cx="7010151" cy="38555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9C6F967-40DE-4747-9DAF-30AE8BD77565}"/>
              </a:ext>
            </a:extLst>
          </p:cNvPr>
          <p:cNvSpPr txBox="1"/>
          <p:nvPr/>
        </p:nvSpPr>
        <p:spPr>
          <a:xfrm>
            <a:off x="606300" y="2849526"/>
            <a:ext cx="2980416" cy="584775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Normas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272E5B-D027-4D7F-98CF-B040ABC1A0B8}"/>
              </a:ext>
            </a:extLst>
          </p:cNvPr>
          <p:cNvSpPr txBox="1"/>
          <p:nvPr/>
        </p:nvSpPr>
        <p:spPr>
          <a:xfrm>
            <a:off x="606300" y="4049809"/>
            <a:ext cx="2980416" cy="584775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Fiscalização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EF99ED9-A71C-4311-A55B-B7B99063F7C6}"/>
              </a:ext>
            </a:extLst>
          </p:cNvPr>
          <p:cNvSpPr txBox="1"/>
          <p:nvPr/>
        </p:nvSpPr>
        <p:spPr>
          <a:xfrm>
            <a:off x="8141525" y="3469962"/>
            <a:ext cx="2980416" cy="584775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Sanção</a:t>
            </a:r>
          </a:p>
        </p:txBody>
      </p:sp>
      <p:pic>
        <p:nvPicPr>
          <p:cNvPr id="16" name="Gráfico 15" descr="Marca de seleção">
            <a:extLst>
              <a:ext uri="{FF2B5EF4-FFF2-40B4-BE49-F238E27FC236}">
                <a16:creationId xmlns:a16="http://schemas.microsoft.com/office/drawing/2014/main" id="{BB7A68C9-F51D-4116-8F11-C523F86F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8940" y="2766746"/>
            <a:ext cx="615553" cy="615553"/>
          </a:xfrm>
          <a:prstGeom prst="rect">
            <a:avLst/>
          </a:prstGeom>
        </p:spPr>
      </p:pic>
      <p:pic>
        <p:nvPicPr>
          <p:cNvPr id="18" name="Gráfico 17" descr="Marca de seleção">
            <a:extLst>
              <a:ext uri="{FF2B5EF4-FFF2-40B4-BE49-F238E27FC236}">
                <a16:creationId xmlns:a16="http://schemas.microsoft.com/office/drawing/2014/main" id="{A1679453-D986-4441-8AF6-2DA3BD642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0929" y="3982292"/>
            <a:ext cx="615553" cy="615553"/>
          </a:xfrm>
          <a:prstGeom prst="rect">
            <a:avLst/>
          </a:prstGeom>
        </p:spPr>
      </p:pic>
      <p:pic>
        <p:nvPicPr>
          <p:cNvPr id="20" name="Gráfico 19" descr="Fechar">
            <a:extLst>
              <a:ext uri="{FF2B5EF4-FFF2-40B4-BE49-F238E27FC236}">
                <a16:creationId xmlns:a16="http://schemas.microsoft.com/office/drawing/2014/main" id="{BD63B7F3-F39D-4E8A-9EC4-02565EF80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8387" y="3157301"/>
            <a:ext cx="693907" cy="6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58FE40A-A6E8-4FCB-8C12-FA521790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39D94B6F-184C-429B-A3C2-D1FA1D8EE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que pode acontecer?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4366048-6A08-40A3-B34D-17551F871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348531"/>
              </p:ext>
            </p:extLst>
          </p:nvPr>
        </p:nvGraphicFramePr>
        <p:xfrm>
          <a:off x="283535" y="1931018"/>
          <a:ext cx="11412279" cy="4125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209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264933C-A475-45B9-AFCC-ED018234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8A4124-8DB4-4FE5-89C9-67A887957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262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C6B86B51-AFB1-4DF3-A88A-E7A5CCC5BE7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31813"/>
            <a:ext cx="10342563" cy="758825"/>
          </a:xfrm>
        </p:spPr>
        <p:txBody>
          <a:bodyPr/>
          <a:lstStyle/>
          <a:p>
            <a:r>
              <a:rPr lang="pt-BR" dirty="0"/>
              <a:t>Penalidades da LGPD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644143-3F58-4D78-AF48-66CC7958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3" y="1474382"/>
            <a:ext cx="12053495" cy="45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4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1BC38-AE25-4DBE-B920-B176C698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Áreas impactadas pela LGPD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1759D09-AE88-4880-B84F-0BF26AED01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19</a:t>
            </a:fld>
            <a:endParaRPr lang="pt-BR" kern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FC3D3-1B85-4059-9395-935EE7AE5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98" t="10556"/>
          <a:stretch/>
        </p:blipFill>
        <p:spPr>
          <a:xfrm>
            <a:off x="340242" y="808076"/>
            <a:ext cx="11472591" cy="54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4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350" name="Google Shape;350;p27"/>
          <p:cNvSpPr txBox="1">
            <a:spLocks noGrp="1"/>
          </p:cNvSpPr>
          <p:nvPr>
            <p:ph type="title"/>
          </p:nvPr>
        </p:nvSpPr>
        <p:spPr>
          <a:xfrm>
            <a:off x="4260913" y="1288892"/>
            <a:ext cx="7479527" cy="7363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BR" sz="5600"/>
              <a:t>	André Gualtieri</a:t>
            </a:r>
            <a:endParaRPr lang="pt-BR" sz="5600" dirty="0"/>
          </a:p>
        </p:txBody>
      </p:sp>
      <p:sp>
        <p:nvSpPr>
          <p:cNvPr id="351" name="Google Shape;351;p27"/>
          <p:cNvSpPr txBox="1">
            <a:spLocks noGrp="1"/>
          </p:cNvSpPr>
          <p:nvPr>
            <p:ph type="body" idx="1"/>
          </p:nvPr>
        </p:nvSpPr>
        <p:spPr>
          <a:xfrm>
            <a:off x="4102878" y="2025287"/>
            <a:ext cx="7479527" cy="42611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2" indent="0" algn="just">
              <a:buNone/>
            </a:pPr>
            <a:endParaRPr lang="pt-BR" dirty="0"/>
          </a:p>
          <a:p>
            <a:pPr marL="152392" indent="0" algn="just">
              <a:buNone/>
            </a:pPr>
            <a:r>
              <a:rPr lang="pt-BR" sz="2400" dirty="0"/>
              <a:t>Doutor em Teoria e Filosofia do Direito pela PUC-SP. Consultor em ética de IA e privacidade. Pesquisador e autor de publicações sobre inteligência artificial, big data e proteção de dados. Membro da Comissão de Ética, Governança e Privacidade de Dados da </a:t>
            </a:r>
            <a:r>
              <a:rPr lang="pt-BR" sz="2400" dirty="0" err="1"/>
              <a:t>International</a:t>
            </a:r>
            <a:r>
              <a:rPr lang="pt-BR" sz="2400" dirty="0"/>
              <a:t> </a:t>
            </a:r>
            <a:r>
              <a:rPr lang="pt-BR" sz="2400" dirty="0" err="1"/>
              <a:t>Association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Artificial </a:t>
            </a:r>
            <a:r>
              <a:rPr lang="pt-BR" sz="2400" dirty="0" err="1"/>
              <a:t>Intelligence</a:t>
            </a:r>
            <a:r>
              <a:rPr lang="pt-BR" sz="2400" dirty="0"/>
              <a:t> (I2AI).</a:t>
            </a:r>
          </a:p>
          <a:p>
            <a:pPr marL="152392" indent="0" algn="just">
              <a:buNone/>
            </a:pPr>
            <a:endParaRPr lang="pt-BR" dirty="0"/>
          </a:p>
        </p:txBody>
      </p:sp>
      <p:sp>
        <p:nvSpPr>
          <p:cNvPr id="353" name="Google Shape;353;p27"/>
          <p:cNvSpPr txBox="1"/>
          <p:nvPr/>
        </p:nvSpPr>
        <p:spPr>
          <a:xfrm>
            <a:off x="462497" y="130199"/>
            <a:ext cx="5283161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2400"/>
            </a:pPr>
            <a:r>
              <a:rPr lang="pt-BR" sz="3200" b="1" dirty="0">
                <a:solidFill>
                  <a:schemeClr val="dk1"/>
                </a:solidFill>
              </a:rPr>
              <a:t>Apresentação</a:t>
            </a:r>
            <a:endParaRPr sz="3200" b="1" dirty="0">
              <a:solidFill>
                <a:schemeClr val="dk1"/>
              </a:solidFill>
            </a:endParaRPr>
          </a:p>
        </p:txBody>
      </p:sp>
      <p:pic>
        <p:nvPicPr>
          <p:cNvPr id="354" name="Google Shape;354;p2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2682481"/>
            <a:ext cx="4260912" cy="281397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11426-545B-4262-9C00-3C59A39C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quem se aplica a LGPD?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1901DA1-07BC-4937-A223-0073B43620D1}"/>
              </a:ext>
            </a:extLst>
          </p:cNvPr>
          <p:cNvGraphicFramePr/>
          <p:nvPr/>
        </p:nvGraphicFramePr>
        <p:xfrm>
          <a:off x="609600" y="1386976"/>
          <a:ext cx="10972800" cy="491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00F3EC-73DF-4054-A8D8-134C9E141B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23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apa, equipamentos eletrônicos&#10;&#10;Descrição gerada automaticamente">
            <a:extLst>
              <a:ext uri="{FF2B5EF4-FFF2-40B4-BE49-F238E27FC236}">
                <a16:creationId xmlns:a16="http://schemas.microsoft.com/office/drawing/2014/main" id="{80137686-C3E0-4DF5-AF97-C5396DB1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9" y="910324"/>
            <a:ext cx="9858964" cy="5322521"/>
          </a:xfrm>
          <a:prstGeom prst="rect">
            <a:avLst/>
          </a:prstGeom>
        </p:spPr>
      </p:pic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/>
              <a:pPr defTabSz="1219170"/>
              <a:t>21</a:t>
            </a:fld>
            <a:endParaRPr kern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A54465B-AFC8-4195-BBA8-09515D56F3B5}"/>
              </a:ext>
            </a:extLst>
          </p:cNvPr>
          <p:cNvSpPr txBox="1"/>
          <p:nvPr/>
        </p:nvSpPr>
        <p:spPr>
          <a:xfrm>
            <a:off x="1644503" y="2897768"/>
            <a:ext cx="4111256" cy="13236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6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Dado pessoal: dado capaz de identificar alguém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E7B135-17AA-46C8-AE0D-1B665521EAC8}"/>
              </a:ext>
            </a:extLst>
          </p:cNvPr>
          <p:cNvSpPr txBox="1"/>
          <p:nvPr/>
        </p:nvSpPr>
        <p:spPr>
          <a:xfrm>
            <a:off x="1644503" y="1402624"/>
            <a:ext cx="15169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400" b="1" kern="0" dirty="0" err="1">
                <a:solidFill>
                  <a:srgbClr val="C00000"/>
                </a:solidFill>
                <a:latin typeface="Arial"/>
                <a:cs typeface="Arial"/>
                <a:sym typeface="Arial"/>
              </a:rPr>
              <a:t>Email</a:t>
            </a:r>
            <a:endParaRPr lang="pt-BR" sz="2400" b="1" kern="0" dirty="0">
              <a:solidFill>
                <a:srgbClr val="C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638753-62C5-4444-9810-EE1A5E6BED56}"/>
              </a:ext>
            </a:extLst>
          </p:cNvPr>
          <p:cNvSpPr txBox="1"/>
          <p:nvPr/>
        </p:nvSpPr>
        <p:spPr>
          <a:xfrm>
            <a:off x="4218761" y="1982690"/>
            <a:ext cx="24053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Nº do cartão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EB8234-8C74-4CA7-8AA9-F958C78DBF57}"/>
              </a:ext>
            </a:extLst>
          </p:cNvPr>
          <p:cNvSpPr txBox="1"/>
          <p:nvPr/>
        </p:nvSpPr>
        <p:spPr>
          <a:xfrm>
            <a:off x="1890233" y="4782765"/>
            <a:ext cx="2806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Geolocalização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049A102-EDE7-4931-A501-7D96FDF75420}"/>
              </a:ext>
            </a:extLst>
          </p:cNvPr>
          <p:cNvSpPr txBox="1"/>
          <p:nvPr/>
        </p:nvSpPr>
        <p:spPr>
          <a:xfrm>
            <a:off x="5421421" y="4645394"/>
            <a:ext cx="15169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IP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E1A2EB-32E5-4238-9138-D608BD39524B}"/>
              </a:ext>
            </a:extLst>
          </p:cNvPr>
          <p:cNvSpPr txBox="1"/>
          <p:nvPr/>
        </p:nvSpPr>
        <p:spPr>
          <a:xfrm>
            <a:off x="7636544" y="5275208"/>
            <a:ext cx="15169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VPN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25966C-3E04-4B15-93E0-CB6801D48160}"/>
              </a:ext>
            </a:extLst>
          </p:cNvPr>
          <p:cNvSpPr txBox="1"/>
          <p:nvPr/>
        </p:nvSpPr>
        <p:spPr>
          <a:xfrm>
            <a:off x="8038214" y="1895066"/>
            <a:ext cx="194694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Cookie ID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506DEDF-9B51-4C64-B1A2-B458F8F32BAE}"/>
              </a:ext>
            </a:extLst>
          </p:cNvPr>
          <p:cNvSpPr txBox="1"/>
          <p:nvPr/>
        </p:nvSpPr>
        <p:spPr>
          <a:xfrm>
            <a:off x="8791354" y="3821098"/>
            <a:ext cx="178035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Corrida de Uber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E89FC04-144C-43A1-9B2E-D15D61AED406}"/>
              </a:ext>
            </a:extLst>
          </p:cNvPr>
          <p:cNvSpPr txBox="1"/>
          <p:nvPr/>
        </p:nvSpPr>
        <p:spPr>
          <a:xfrm>
            <a:off x="6355908" y="1224001"/>
            <a:ext cx="15169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Compra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9F030C1-1A13-4172-9467-AA680B69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</p:spPr>
        <p:txBody>
          <a:bodyPr/>
          <a:lstStyle/>
          <a:p>
            <a:r>
              <a:rPr lang="pt-BR" dirty="0"/>
              <a:t>O que é dado pessoal?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7206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interior&#10;&#10;Descrição gerada automaticamente">
            <a:extLst>
              <a:ext uri="{FF2B5EF4-FFF2-40B4-BE49-F238E27FC236}">
                <a16:creationId xmlns:a16="http://schemas.microsoft.com/office/drawing/2014/main" id="{0A847C97-5E49-4EEE-901B-7E07A4DF5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27"/>
          <a:stretch/>
        </p:blipFill>
        <p:spPr>
          <a:xfrm>
            <a:off x="1545266" y="1184169"/>
            <a:ext cx="9101468" cy="5114260"/>
          </a:xfrm>
          <a:prstGeom prst="rect">
            <a:avLst/>
          </a:prstGeom>
        </p:spPr>
      </p:pic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>
                <a:solidFill>
                  <a:srgbClr val="FF0000"/>
                </a:solidFill>
              </a:rPr>
              <a:pPr defTabSz="1219170"/>
              <a:t>22</a:t>
            </a:fld>
            <a:endParaRPr kern="0">
              <a:solidFill>
                <a:srgbClr val="FF0000"/>
              </a:solidFill>
            </a:endParaRP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551C51B-5842-471B-A866-49B57616D66D}"/>
              </a:ext>
            </a:extLst>
          </p:cNvPr>
          <p:cNvSpPr txBox="1">
            <a:spLocks/>
          </p:cNvSpPr>
          <p:nvPr/>
        </p:nvSpPr>
        <p:spPr>
          <a:xfrm>
            <a:off x="528039" y="155312"/>
            <a:ext cx="8988581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pt-BR" sz="1867" kern="0" dirty="0">
                <a:solidFill>
                  <a:srgbClr val="000000"/>
                </a:solidFill>
              </a:rPr>
              <a:t>Dados pessoais sensíveis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452FCC5-9178-4231-B18B-725C74457AAC}"/>
              </a:ext>
            </a:extLst>
          </p:cNvPr>
          <p:cNvSpPr txBox="1"/>
          <p:nvPr/>
        </p:nvSpPr>
        <p:spPr>
          <a:xfrm>
            <a:off x="2523461" y="1928037"/>
            <a:ext cx="7527852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Dado pessoal sobre origem racial ou étnica, convicção religiosa, opinião política, filiação a sindicato ou a organização de caráter religioso, filosófico ou político, dado referente à saúde ou à vida sexual, dado genético ou biométrico, quando vinculado a uma pessoa natural.</a:t>
            </a:r>
          </a:p>
        </p:txBody>
      </p:sp>
    </p:spTree>
    <p:extLst>
      <p:ext uri="{BB962C8B-B14F-4D97-AF65-F5344CB8AC3E}">
        <p14:creationId xmlns:p14="http://schemas.microsoft.com/office/powerpoint/2010/main" val="1765487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919361" y="6415239"/>
            <a:ext cx="2663039" cy="24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sz="1400" kern="0"/>
              <a:pPr defTabSz="1219170"/>
              <a:t>23</a:t>
            </a:fld>
            <a:endParaRPr sz="1400" kern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B72346-0B5F-4E2D-996A-027FCD78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Cultura de defesa do consumidor – direitos do titular dos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7E2E8D-6D17-4A36-819B-7F277F7C54F6}"/>
              </a:ext>
            </a:extLst>
          </p:cNvPr>
          <p:cNvSpPr txBox="1"/>
          <p:nvPr/>
        </p:nvSpPr>
        <p:spPr>
          <a:xfrm>
            <a:off x="2713949" y="4957472"/>
            <a:ext cx="3158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Aproveitar a vida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86AF83-04C1-48DA-8B3A-8D91A4F8CF6E}"/>
              </a:ext>
            </a:extLst>
          </p:cNvPr>
          <p:cNvSpPr txBox="1"/>
          <p:nvPr/>
        </p:nvSpPr>
        <p:spPr>
          <a:xfrm>
            <a:off x="6368948" y="3522402"/>
            <a:ext cx="369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Desenvolvimento da personalidade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7D0169-6C5C-49C5-90CD-DBE782D8BEA1}"/>
              </a:ext>
            </a:extLst>
          </p:cNvPr>
          <p:cNvSpPr txBox="1"/>
          <p:nvPr/>
        </p:nvSpPr>
        <p:spPr>
          <a:xfrm>
            <a:off x="6324459" y="4841903"/>
            <a:ext cx="304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Não interferência de terceiros</a:t>
            </a:r>
          </a:p>
        </p:txBody>
      </p:sp>
      <p:pic>
        <p:nvPicPr>
          <p:cNvPr id="11" name="Espaço Reservado para Conteúdo 9">
            <a:extLst>
              <a:ext uri="{FF2B5EF4-FFF2-40B4-BE49-F238E27FC236}">
                <a16:creationId xmlns:a16="http://schemas.microsoft.com/office/drawing/2014/main" id="{90160228-C3C3-4961-8513-E48187A9A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10" y="767443"/>
            <a:ext cx="8525369" cy="568358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93E915-1F51-4888-9686-D9592CFF76C9}"/>
              </a:ext>
            </a:extLst>
          </p:cNvPr>
          <p:cNvSpPr txBox="1"/>
          <p:nvPr/>
        </p:nvSpPr>
        <p:spPr>
          <a:xfrm>
            <a:off x="1941689" y="1112790"/>
            <a:ext cx="2623601" cy="318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67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Existem dados meus?</a:t>
            </a:r>
            <a:endParaRPr lang="pt-BR"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F7F29C-1335-4F1F-9E37-178A97AEF9EA}"/>
              </a:ext>
            </a:extLst>
          </p:cNvPr>
          <p:cNvSpPr txBox="1"/>
          <p:nvPr/>
        </p:nvSpPr>
        <p:spPr>
          <a:xfrm>
            <a:off x="4869318" y="1112790"/>
            <a:ext cx="1692511" cy="318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67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Quais dados?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FE048A4-CF8A-418D-AD1A-401C1AD064D1}"/>
              </a:ext>
            </a:extLst>
          </p:cNvPr>
          <p:cNvSpPr txBox="1"/>
          <p:nvPr/>
        </p:nvSpPr>
        <p:spPr>
          <a:xfrm>
            <a:off x="1941689" y="1696382"/>
            <a:ext cx="3473188" cy="318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67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Eles refletem minha situação?</a:t>
            </a:r>
            <a:endParaRPr lang="pt-BR"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437CC2-E0AA-4547-8634-280BF4680BDA}"/>
              </a:ext>
            </a:extLst>
          </p:cNvPr>
          <p:cNvSpPr txBox="1"/>
          <p:nvPr/>
        </p:nvSpPr>
        <p:spPr>
          <a:xfrm>
            <a:off x="1941689" y="2262869"/>
            <a:ext cx="6085529" cy="318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67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Eles estão sendo tratados em conformidade com a lei?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D95D92A-6003-495F-9EE0-60F61537F13C}"/>
              </a:ext>
            </a:extLst>
          </p:cNvPr>
          <p:cNvSpPr txBox="1"/>
          <p:nvPr/>
        </p:nvSpPr>
        <p:spPr>
          <a:xfrm>
            <a:off x="1941688" y="2863710"/>
            <a:ext cx="5642541" cy="5438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67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Posso solicitar a portabilidade de meus dados para outra empresa?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80A32DD-A8B6-413B-AEC2-97FA265B9171}"/>
              </a:ext>
            </a:extLst>
          </p:cNvPr>
          <p:cNvSpPr txBox="1"/>
          <p:nvPr/>
        </p:nvSpPr>
        <p:spPr>
          <a:xfrm>
            <a:off x="1941689" y="3690254"/>
            <a:ext cx="5084569" cy="318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67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Posso solicitar a eliminação dos meus dados?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EB9D9A1-2879-45E5-BDDE-B2D1BEDFB5B7}"/>
              </a:ext>
            </a:extLst>
          </p:cNvPr>
          <p:cNvSpPr txBox="1"/>
          <p:nvPr/>
        </p:nvSpPr>
        <p:spPr>
          <a:xfrm>
            <a:off x="1941689" y="4356631"/>
            <a:ext cx="5022409" cy="318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67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Com quem meus dados são compartilhados?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EE47668-929F-455C-B83B-6BE2044A70E2}"/>
              </a:ext>
            </a:extLst>
          </p:cNvPr>
          <p:cNvSpPr txBox="1"/>
          <p:nvPr/>
        </p:nvSpPr>
        <p:spPr>
          <a:xfrm>
            <a:off x="1911129" y="4967731"/>
            <a:ext cx="4650699" cy="318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 defTabSz="1219170">
              <a:buClr>
                <a:srgbClr val="000000"/>
              </a:buClr>
            </a:pPr>
            <a:r>
              <a:rPr lang="pt-BR" sz="1467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 se eu não fornecer meu consentimento?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42F25D-0CE8-4016-80AF-22E169B6AF9D}"/>
              </a:ext>
            </a:extLst>
          </p:cNvPr>
          <p:cNvSpPr txBox="1"/>
          <p:nvPr/>
        </p:nvSpPr>
        <p:spPr>
          <a:xfrm>
            <a:off x="1987961" y="5551323"/>
            <a:ext cx="4497035" cy="5438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67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 se eu quiser revogar o consentimento que eu forneci?</a:t>
            </a:r>
            <a:endParaRPr lang="pt-BR"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31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04;p41">
            <a:extLst>
              <a:ext uri="{FF2B5EF4-FFF2-40B4-BE49-F238E27FC236}">
                <a16:creationId xmlns:a16="http://schemas.microsoft.com/office/drawing/2014/main" id="{7541848C-2602-4E09-B85E-083158514FC9}"/>
              </a:ext>
            </a:extLst>
          </p:cNvPr>
          <p:cNvSpPr/>
          <p:nvPr/>
        </p:nvSpPr>
        <p:spPr>
          <a:xfrm>
            <a:off x="597057" y="983911"/>
            <a:ext cx="11366891" cy="5314516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/>
              <a:pPr defTabSz="1219170"/>
              <a:t>24</a:t>
            </a:fld>
            <a:endParaRPr kern="0"/>
          </a:p>
        </p:txBody>
      </p:sp>
      <p:sp>
        <p:nvSpPr>
          <p:cNvPr id="14" name="Google Shape;505;p41">
            <a:extLst>
              <a:ext uri="{FF2B5EF4-FFF2-40B4-BE49-F238E27FC236}">
                <a16:creationId xmlns:a16="http://schemas.microsoft.com/office/drawing/2014/main" id="{AFDED4E8-A6DC-4CED-A804-DE8EF85E3BC0}"/>
              </a:ext>
            </a:extLst>
          </p:cNvPr>
          <p:cNvSpPr txBox="1">
            <a:spLocks/>
          </p:cNvSpPr>
          <p:nvPr/>
        </p:nvSpPr>
        <p:spPr>
          <a:xfrm>
            <a:off x="8737600" y="6298427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fld id="{00000000-1234-1234-1234-123412341234}" type="slidenum">
              <a:rPr lang="pt-BR" sz="1600" kern="0"/>
              <a:pPr defTabSz="1219170"/>
              <a:t>24</a:t>
            </a:fld>
            <a:endParaRPr lang="pt-BR" sz="1600" kern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F5A0D4B-8AA8-4672-9759-D4DB92834F01}"/>
              </a:ext>
            </a:extLst>
          </p:cNvPr>
          <p:cNvSpPr txBox="1"/>
          <p:nvPr/>
        </p:nvSpPr>
        <p:spPr>
          <a:xfrm>
            <a:off x="2133686" y="1474472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Consentimento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FCB72D-ECBE-49A0-B56E-2DABE248FCAB}"/>
              </a:ext>
            </a:extLst>
          </p:cNvPr>
          <p:cNvSpPr txBox="1"/>
          <p:nvPr/>
        </p:nvSpPr>
        <p:spPr>
          <a:xfrm>
            <a:off x="2225438" y="1962213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Cumprimento de obrigação legal ou regulatória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E0B577-5BFC-4758-9FCB-567ECEE1EC9D}"/>
              </a:ext>
            </a:extLst>
          </p:cNvPr>
          <p:cNvSpPr txBox="1"/>
          <p:nvPr/>
        </p:nvSpPr>
        <p:spPr>
          <a:xfrm>
            <a:off x="2225437" y="3849439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Exercício regular do direito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E22488E-E5E6-4AF8-843D-E44705934807}"/>
              </a:ext>
            </a:extLst>
          </p:cNvPr>
          <p:cNvSpPr txBox="1"/>
          <p:nvPr/>
        </p:nvSpPr>
        <p:spPr>
          <a:xfrm>
            <a:off x="2116798" y="2927635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Estudo por órgão de pesquisa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2561DAD-87CC-4178-84FE-A8FC791A6C37}"/>
              </a:ext>
            </a:extLst>
          </p:cNvPr>
          <p:cNvSpPr txBox="1"/>
          <p:nvPr/>
        </p:nvSpPr>
        <p:spPr>
          <a:xfrm>
            <a:off x="2225438" y="3421951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Execução de contrato ou diligência </a:t>
            </a:r>
            <a:r>
              <a:rPr lang="pt-BR" sz="1867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pré</a:t>
            </a: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-contratual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5EC0364-2CA0-4316-BBA4-92F71AD3175D}"/>
              </a:ext>
            </a:extLst>
          </p:cNvPr>
          <p:cNvSpPr txBox="1"/>
          <p:nvPr/>
        </p:nvSpPr>
        <p:spPr>
          <a:xfrm>
            <a:off x="2225437" y="4320556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Proteção da vida ou da incolumidade física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97A4794-3242-4399-B0F9-26937C73FF28}"/>
              </a:ext>
            </a:extLst>
          </p:cNvPr>
          <p:cNvSpPr txBox="1"/>
          <p:nvPr/>
        </p:nvSpPr>
        <p:spPr>
          <a:xfrm>
            <a:off x="2225435" y="4768689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Tutela da saúde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AD1567E-A195-49C7-B1C2-DD93FD8CFB42}"/>
              </a:ext>
            </a:extLst>
          </p:cNvPr>
          <p:cNvSpPr txBox="1"/>
          <p:nvPr/>
        </p:nvSpPr>
        <p:spPr>
          <a:xfrm>
            <a:off x="2225435" y="5216823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Interesses legítimos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3B3A48E-A61A-4ED7-9121-3139EBB7768E}"/>
              </a:ext>
            </a:extLst>
          </p:cNvPr>
          <p:cNvSpPr txBox="1"/>
          <p:nvPr/>
        </p:nvSpPr>
        <p:spPr>
          <a:xfrm>
            <a:off x="2225434" y="5725040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Proteção do crédito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4F1FA23-84F2-44D3-8A9C-FE82ED3548D3}"/>
              </a:ext>
            </a:extLst>
          </p:cNvPr>
          <p:cNvSpPr txBox="1"/>
          <p:nvPr/>
        </p:nvSpPr>
        <p:spPr>
          <a:xfrm>
            <a:off x="2171118" y="2460071"/>
            <a:ext cx="7924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Execução de política pública</a:t>
            </a:r>
          </a:p>
        </p:txBody>
      </p:sp>
      <p:sp>
        <p:nvSpPr>
          <p:cNvPr id="27" name="Título 2">
            <a:extLst>
              <a:ext uri="{FF2B5EF4-FFF2-40B4-BE49-F238E27FC236}">
                <a16:creationId xmlns:a16="http://schemas.microsoft.com/office/drawing/2014/main" id="{5D332F5E-5DE2-4DC2-B65D-314EF399D435}"/>
              </a:ext>
            </a:extLst>
          </p:cNvPr>
          <p:cNvSpPr txBox="1">
            <a:spLocks/>
          </p:cNvSpPr>
          <p:nvPr/>
        </p:nvSpPr>
        <p:spPr>
          <a:xfrm>
            <a:off x="597057" y="149645"/>
            <a:ext cx="8128000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pt-BR" sz="1867" kern="0" dirty="0">
                <a:solidFill>
                  <a:srgbClr val="000000">
                    <a:lumMod val="95000"/>
                    <a:lumOff val="5000"/>
                  </a:srgbClr>
                </a:solidFill>
              </a:rPr>
              <a:t>Posso usar dados pessoais? Com um BOM MOTIVO:</a:t>
            </a:r>
          </a:p>
        </p:txBody>
      </p:sp>
    </p:spTree>
    <p:extLst>
      <p:ext uri="{BB962C8B-B14F-4D97-AF65-F5344CB8AC3E}">
        <p14:creationId xmlns:p14="http://schemas.microsoft.com/office/powerpoint/2010/main" val="98731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BC00835-9DEB-49CF-A522-760763CF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1191E7C-AD87-4AFB-86E0-F0AF0A79B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i="1" dirty="0">
                <a:solidFill>
                  <a:srgbClr val="C00000"/>
                </a:solidFill>
              </a:rPr>
              <a:t>Marketing</a:t>
            </a:r>
          </a:p>
        </p:txBody>
      </p:sp>
      <p:pic>
        <p:nvPicPr>
          <p:cNvPr id="7" name="Imagem 6" descr="Uma imagem contendo grama, verde, grande, edifício&#10;&#10;Descrição gerada automaticamente">
            <a:extLst>
              <a:ext uri="{FF2B5EF4-FFF2-40B4-BE49-F238E27FC236}">
                <a16:creationId xmlns:a16="http://schemas.microsoft.com/office/drawing/2014/main" id="{591793A2-5CD6-4C23-A568-5D33F1BC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967" y="910199"/>
            <a:ext cx="6716804" cy="5037603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47A03DE8-9E96-4644-BE8A-28662AD19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464395"/>
              </p:ext>
            </p:extLst>
          </p:nvPr>
        </p:nvGraphicFramePr>
        <p:xfrm>
          <a:off x="847388" y="2319130"/>
          <a:ext cx="3026512" cy="35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200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pessoa, mulher, mesa, dama&#10;&#10;Descrição gerada automaticamente">
            <a:extLst>
              <a:ext uri="{FF2B5EF4-FFF2-40B4-BE49-F238E27FC236}">
                <a16:creationId xmlns:a16="http://schemas.microsoft.com/office/drawing/2014/main" id="{501EE675-8264-448A-8415-FD9054549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18"/>
          <a:stretch/>
        </p:blipFill>
        <p:spPr>
          <a:xfrm>
            <a:off x="1113183" y="1995704"/>
            <a:ext cx="7273542" cy="362621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945BC4B-DF26-43E3-BAD8-1CD9498B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818B0000-B25E-4966-A4C2-8CD1095B5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Recurso Humanos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D3EB2C0-E953-4805-9923-D951EFE15A0A}"/>
              </a:ext>
            </a:extLst>
          </p:cNvPr>
          <p:cNvGraphicFramePr/>
          <p:nvPr/>
        </p:nvGraphicFramePr>
        <p:xfrm>
          <a:off x="4865948" y="6328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750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/>
              <a:pPr defTabSz="1219170"/>
              <a:t>27</a:t>
            </a:fld>
            <a:endParaRPr kern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7E2E8D-6D17-4A36-819B-7F277F7C54F6}"/>
              </a:ext>
            </a:extLst>
          </p:cNvPr>
          <p:cNvSpPr txBox="1"/>
          <p:nvPr/>
        </p:nvSpPr>
        <p:spPr>
          <a:xfrm>
            <a:off x="2498373" y="4799219"/>
            <a:ext cx="33740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Aproveitar a vida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86AF83-04C1-48DA-8B3A-8D91A4F8CF6E}"/>
              </a:ext>
            </a:extLst>
          </p:cNvPr>
          <p:cNvSpPr txBox="1"/>
          <p:nvPr/>
        </p:nvSpPr>
        <p:spPr>
          <a:xfrm>
            <a:off x="6116537" y="3249054"/>
            <a:ext cx="395058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Desenvolvimento da personalidade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7D0169-6C5C-49C5-90CD-DBE782D8BEA1}"/>
              </a:ext>
            </a:extLst>
          </p:cNvPr>
          <p:cNvSpPr txBox="1"/>
          <p:nvPr/>
        </p:nvSpPr>
        <p:spPr>
          <a:xfrm>
            <a:off x="6116535" y="4568556"/>
            <a:ext cx="325429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Não interferência de terceiros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F0B72346-0B5F-4E2D-996A-027FCD78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Posso usar dados pessoais?</a:t>
            </a:r>
          </a:p>
        </p:txBody>
      </p:sp>
      <p:pic>
        <p:nvPicPr>
          <p:cNvPr id="3" name="S4J70C36RG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98372" y="1426917"/>
            <a:ext cx="7815867" cy="43964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F2D54B-9C3E-4A62-96F4-60B4AA23536C}"/>
              </a:ext>
            </a:extLst>
          </p:cNvPr>
          <p:cNvSpPr txBox="1"/>
          <p:nvPr/>
        </p:nvSpPr>
        <p:spPr>
          <a:xfrm>
            <a:off x="2372499" y="854199"/>
            <a:ext cx="748807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Somente o necessário (e adequado às finalidades)! </a:t>
            </a:r>
          </a:p>
        </p:txBody>
      </p:sp>
    </p:spTree>
    <p:extLst>
      <p:ext uri="{BB962C8B-B14F-4D97-AF65-F5344CB8AC3E}">
        <p14:creationId xmlns:p14="http://schemas.microsoft.com/office/powerpoint/2010/main" val="444068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/>
              <a:pPr defTabSz="1219170"/>
              <a:t>28</a:t>
            </a:fld>
            <a:endParaRPr kern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F41AA4-CAF9-4683-8CB7-BD951C97B0F2}"/>
              </a:ext>
            </a:extLst>
          </p:cNvPr>
          <p:cNvSpPr txBox="1"/>
          <p:nvPr/>
        </p:nvSpPr>
        <p:spPr>
          <a:xfrm>
            <a:off x="935667" y="3561684"/>
            <a:ext cx="291259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Direito a ser deixado em paz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7E2E8D-6D17-4A36-819B-7F277F7C54F6}"/>
              </a:ext>
            </a:extLst>
          </p:cNvPr>
          <p:cNvSpPr txBox="1"/>
          <p:nvPr/>
        </p:nvSpPr>
        <p:spPr>
          <a:xfrm>
            <a:off x="2498373" y="4799219"/>
            <a:ext cx="33740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Aproveitar a vida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86AF83-04C1-48DA-8B3A-8D91A4F8CF6E}"/>
              </a:ext>
            </a:extLst>
          </p:cNvPr>
          <p:cNvSpPr txBox="1"/>
          <p:nvPr/>
        </p:nvSpPr>
        <p:spPr>
          <a:xfrm>
            <a:off x="6116537" y="3249054"/>
            <a:ext cx="395058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Desenvolvimento da personalidade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7D0169-6C5C-49C5-90CD-DBE782D8BEA1}"/>
              </a:ext>
            </a:extLst>
          </p:cNvPr>
          <p:cNvSpPr txBox="1"/>
          <p:nvPr/>
        </p:nvSpPr>
        <p:spPr>
          <a:xfrm>
            <a:off x="6116535" y="4568556"/>
            <a:ext cx="325429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Não interferência de terceiros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F0B72346-0B5F-4E2D-996A-027FCD78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Transparência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4CE6B1-6B1F-4080-A116-B27024688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30010" r="15930" b="25363"/>
          <a:stretch/>
        </p:blipFill>
        <p:spPr>
          <a:xfrm>
            <a:off x="4020478" y="2788999"/>
            <a:ext cx="7744553" cy="38298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E75C3A3-53EC-48E1-A922-EB01C7844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0" t="31991" r="11728" b="44127"/>
          <a:stretch/>
        </p:blipFill>
        <p:spPr>
          <a:xfrm>
            <a:off x="4488893" y="718891"/>
            <a:ext cx="7093508" cy="16370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1BE2BA3-1B4C-4D36-9271-39E5C788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4" t="9445" r="71205" b="81576"/>
          <a:stretch/>
        </p:blipFill>
        <p:spPr>
          <a:xfrm>
            <a:off x="379871" y="3590874"/>
            <a:ext cx="4237003" cy="101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4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F0B72346-0B5F-4E2D-996A-027FCD78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Transparência</a:t>
            </a:r>
          </a:p>
        </p:txBody>
      </p:sp>
      <p:pic>
        <p:nvPicPr>
          <p:cNvPr id="14" name="Imagem 1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6EDBE21B-348A-4E09-A659-FD6A6148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50" y="1216887"/>
            <a:ext cx="6184300" cy="44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1C7A4-8894-4E48-9094-09F43FEC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você consegue saber?</a:t>
            </a:r>
            <a:endParaRPr lang="es-CL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027FE71-994E-4525-97C5-44FBB5823B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3</a:t>
            </a:fld>
            <a:endParaRPr lang="pt-BR" kern="0"/>
          </a:p>
        </p:txBody>
      </p:sp>
      <p:pic>
        <p:nvPicPr>
          <p:cNvPr id="5" name="Imagem 4" descr="Uma imagem contendo interior, computador, teclado, laptop&#10;&#10;Descrição gerada automaticamente">
            <a:extLst>
              <a:ext uri="{FF2B5EF4-FFF2-40B4-BE49-F238E27FC236}">
                <a16:creationId xmlns:a16="http://schemas.microsoft.com/office/drawing/2014/main" id="{7D0F9E8D-F1E8-46A9-A9DA-3DB36BCD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59" y="949713"/>
            <a:ext cx="8128000" cy="53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4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F384B-8C9F-42F8-A80A-D44C6C16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dirty="0"/>
              <a:t>Há um direito à explicação na LGPD?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2E7AA34-AFB0-4597-95F6-970D6ACC6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30</a:t>
            </a:fld>
            <a:endParaRPr lang="pt-BR" kern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E24CC6-021C-4C09-B48B-AA118683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11" y="879760"/>
            <a:ext cx="8128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>
                <a:solidFill>
                  <a:srgbClr val="FF0000"/>
                </a:solidFill>
              </a:rPr>
              <a:pPr defTabSz="1219170"/>
              <a:t>31</a:t>
            </a:fld>
            <a:endParaRPr kern="0">
              <a:solidFill>
                <a:srgbClr val="FF0000"/>
              </a:solidFill>
            </a:endParaRPr>
          </a:p>
        </p:txBody>
      </p:sp>
      <p:sp>
        <p:nvSpPr>
          <p:cNvPr id="13" name="Título 2">
            <a:extLst>
              <a:ext uri="{FF2B5EF4-FFF2-40B4-BE49-F238E27FC236}">
                <a16:creationId xmlns:a16="http://schemas.microsoft.com/office/drawing/2014/main" id="{F0B72346-0B5F-4E2D-996A-027FCD78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7" y="174297"/>
            <a:ext cx="8128000" cy="474800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Violação de dados</a:t>
            </a:r>
          </a:p>
        </p:txBody>
      </p:sp>
      <p:pic>
        <p:nvPicPr>
          <p:cNvPr id="4" name="Imagem 3" descr="Uma imagem contendo ao ar livre, céu&#10;&#10;Descrição gerada automaticamente">
            <a:extLst>
              <a:ext uri="{FF2B5EF4-FFF2-40B4-BE49-F238E27FC236}">
                <a16:creationId xmlns:a16="http://schemas.microsoft.com/office/drawing/2014/main" id="{48A9B2A5-54AD-43C7-A72F-9CCB3BCDC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1"/>
          <a:stretch/>
        </p:blipFill>
        <p:spPr>
          <a:xfrm>
            <a:off x="3072807" y="779719"/>
            <a:ext cx="7715695" cy="604461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41FA88-6F49-480D-94E6-C186E77B95D4}"/>
              </a:ext>
            </a:extLst>
          </p:cNvPr>
          <p:cNvSpPr txBox="1"/>
          <p:nvPr/>
        </p:nvSpPr>
        <p:spPr>
          <a:xfrm>
            <a:off x="6096000" y="935752"/>
            <a:ext cx="4309731" cy="262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21917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Equipe de crise</a:t>
            </a:r>
          </a:p>
          <a:p>
            <a:pPr marL="380990" indent="-380990" defTabSz="121917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Resposta à incidentes</a:t>
            </a:r>
          </a:p>
          <a:p>
            <a:pPr marL="380990" indent="-380990" defTabSz="121917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Comunicação à Autoridade de Proteção de Dados</a:t>
            </a:r>
          </a:p>
          <a:p>
            <a:pPr marL="380990" indent="-380990" defTabSz="121917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Comunicação aos titulares de dados</a:t>
            </a:r>
          </a:p>
        </p:txBody>
      </p:sp>
    </p:spTree>
    <p:extLst>
      <p:ext uri="{BB962C8B-B14F-4D97-AF65-F5344CB8AC3E}">
        <p14:creationId xmlns:p14="http://schemas.microsoft.com/office/powerpoint/2010/main" val="3128162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>
                <a:solidFill>
                  <a:srgbClr val="FF0000"/>
                </a:solidFill>
              </a:rPr>
              <a:pPr defTabSz="1219170"/>
              <a:t>32</a:t>
            </a:fld>
            <a:endParaRPr kern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40D20-9422-4930-9BCE-F6CAFEFF0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7" t="72371" r="41530" b="16901"/>
          <a:stretch/>
        </p:blipFill>
        <p:spPr>
          <a:xfrm>
            <a:off x="2500667" y="649097"/>
            <a:ext cx="9691333" cy="22152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56A43EE-B850-43F2-9D3A-03292CBB1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2" t="9401" r="39763" b="49999"/>
          <a:stretch/>
        </p:blipFill>
        <p:spPr>
          <a:xfrm>
            <a:off x="4161388" y="2298479"/>
            <a:ext cx="6351013" cy="438522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DCE797-5DE8-48C5-9F5E-C59FB3AD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71876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>
                <a:solidFill>
                  <a:srgbClr val="FF0000"/>
                </a:solidFill>
              </a:rPr>
              <a:pPr defTabSz="1219170"/>
              <a:t>33</a:t>
            </a:fld>
            <a:endParaRPr kern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9E4BC38-B5E6-436A-B567-2F1F3B09D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8" t="10801" r="46850" b="15000"/>
          <a:stretch/>
        </p:blipFill>
        <p:spPr>
          <a:xfrm>
            <a:off x="3454402" y="31115"/>
            <a:ext cx="5420300" cy="67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50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66BF6-E492-484C-BC0B-5B8573EB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Alguns casos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2132CC7-3ED4-4C01-85F9-F96B0D9E7A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34</a:t>
            </a:fld>
            <a:endParaRPr lang="pt-BR" kern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6F19BD-9B22-4AD2-8F9C-6C08A60D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57" y="767925"/>
            <a:ext cx="5072312" cy="231668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2CE3C20-C1CF-4B28-BA9F-0226836B333E}"/>
              </a:ext>
            </a:extLst>
          </p:cNvPr>
          <p:cNvSpPr txBox="1"/>
          <p:nvPr/>
        </p:nvSpPr>
        <p:spPr>
          <a:xfrm>
            <a:off x="597057" y="3084605"/>
            <a:ext cx="4960227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https://iapp.org/news/a/first-gdpr-fine-in-portugal-issued-against-hospital-for-three-violations/</a:t>
            </a:r>
          </a:p>
          <a:p>
            <a:pPr defTabSz="1219170">
              <a:buClr>
                <a:srgbClr val="000000"/>
              </a:buClr>
            </a:pPr>
            <a:endParaRPr lang="pt-BR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FDE122-8D42-48C1-AFEC-5016CD51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720" y="767924"/>
            <a:ext cx="4901609" cy="27312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2E8B364-1374-49FE-913E-284F7381E67F}"/>
              </a:ext>
            </a:extLst>
          </p:cNvPr>
          <p:cNvSpPr txBox="1"/>
          <p:nvPr/>
        </p:nvSpPr>
        <p:spPr>
          <a:xfrm>
            <a:off x="6889898" y="3499170"/>
            <a:ext cx="4646431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https://g1.globo.com/economia/tecnologia/noticia/2019/01/21/franca-multa-google-em-50-milhoes-de-euros-por-violacao-de-lei-de-privacidade-na-ue.ghtml</a:t>
            </a:r>
          </a:p>
          <a:p>
            <a:pPr defTabSz="1219170">
              <a:buClr>
                <a:srgbClr val="000000"/>
              </a:buClr>
            </a:pPr>
            <a:endParaRPr lang="pt-BR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042772-4B40-4F60-83EB-31D13BE23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254" y="3900459"/>
            <a:ext cx="5056055" cy="23979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7E663A9-07A1-426F-BF9E-89030B8E3CDE}"/>
              </a:ext>
            </a:extLst>
          </p:cNvPr>
          <p:cNvSpPr txBox="1"/>
          <p:nvPr/>
        </p:nvSpPr>
        <p:spPr>
          <a:xfrm>
            <a:off x="6790663" y="5208885"/>
            <a:ext cx="4097077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https://www.theguardian.com/business/2019/jul/10/gdpr-fines-ba-british-airways-marriott-data-watchdog</a:t>
            </a:r>
          </a:p>
          <a:p>
            <a:pPr defTabSz="1219170">
              <a:buClr>
                <a:srgbClr val="000000"/>
              </a:buClr>
            </a:pPr>
            <a:endParaRPr lang="pt-BR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1086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42894-03FE-495C-9DCD-CA222EE6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Alguns casos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FEC4828-A754-44EB-8F20-5AD645D956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35</a:t>
            </a:fld>
            <a:endParaRPr lang="pt-BR" kern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F72E4A-9600-48CB-9C0C-AFB91EF73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58" y="1036701"/>
            <a:ext cx="3991193" cy="265808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6298543-ED0D-4DE3-9902-42B67973AD61}"/>
              </a:ext>
            </a:extLst>
          </p:cNvPr>
          <p:cNvSpPr txBox="1"/>
          <p:nvPr/>
        </p:nvSpPr>
        <p:spPr>
          <a:xfrm>
            <a:off x="597058" y="3694788"/>
            <a:ext cx="3991193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https://cincodias.elpais.com/cincodias/2019/10/14/legal/1571064804_972907.html</a:t>
            </a:r>
          </a:p>
          <a:p>
            <a:pPr defTabSz="1219170">
              <a:buClr>
                <a:srgbClr val="000000"/>
              </a:buClr>
            </a:pPr>
            <a:endParaRPr lang="pt-BR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B1AF901-80DF-4857-A9BB-C1599642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325" y="850604"/>
            <a:ext cx="4966001" cy="3866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A290C92-6E62-4EAE-A28B-F7D60CDA2FA8}"/>
              </a:ext>
            </a:extLst>
          </p:cNvPr>
          <p:cNvSpPr txBox="1"/>
          <p:nvPr/>
        </p:nvSpPr>
        <p:spPr>
          <a:xfrm>
            <a:off x="5954234" y="4776560"/>
            <a:ext cx="4820093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https://www.eldiario.es/tecnologia/Agencia-Proteccion-Datos-Liga-microfono_0_908859408.html#click=https://t.co/RI3qZzucaB</a:t>
            </a:r>
          </a:p>
        </p:txBody>
      </p:sp>
    </p:spTree>
    <p:extLst>
      <p:ext uri="{BB962C8B-B14F-4D97-AF65-F5344CB8AC3E}">
        <p14:creationId xmlns:p14="http://schemas.microsoft.com/office/powerpoint/2010/main" val="881468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7E008-5333-4E01-9F6D-EE1DB2B0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Alguns casos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9BF49A0-89C2-48B1-8111-AFCF7EAE43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36</a:t>
            </a:fld>
            <a:endParaRPr lang="pt-BR" kern="0"/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FFF5216-F283-4A83-8BA1-49E1F4AB8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67" y="3429001"/>
            <a:ext cx="5302333" cy="27502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D468036-0F75-4DB2-B2A4-5B975EB23828}"/>
              </a:ext>
            </a:extLst>
          </p:cNvPr>
          <p:cNvSpPr txBox="1"/>
          <p:nvPr/>
        </p:nvSpPr>
        <p:spPr>
          <a:xfrm>
            <a:off x="6096000" y="4804144"/>
            <a:ext cx="474943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https://g1.globo.com/sp/sao-paulo/noticia/2019/08/30/procon-sp-aplica-multas-milionarias-em-google-a-apple-por-aplicativo-que-envelhece-rostos.ghtml</a:t>
            </a:r>
          </a:p>
        </p:txBody>
      </p:sp>
      <p:pic>
        <p:nvPicPr>
          <p:cNvPr id="8" name="Imagem 7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87C446D-2E4A-4260-8846-85B993BF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98" y="917948"/>
            <a:ext cx="7731116" cy="195224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8F21D9B-D827-4F99-BF63-B209F0BBDE5B}"/>
              </a:ext>
            </a:extLst>
          </p:cNvPr>
          <p:cNvSpPr txBox="1"/>
          <p:nvPr/>
        </p:nvSpPr>
        <p:spPr>
          <a:xfrm>
            <a:off x="6733954" y="2864417"/>
            <a:ext cx="496186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https://www.zdnet.com/article/adultfriendfinder-network-hack-exposes-secrets-of-412-million-users/</a:t>
            </a:r>
          </a:p>
        </p:txBody>
      </p:sp>
    </p:spTree>
    <p:extLst>
      <p:ext uri="{BB962C8B-B14F-4D97-AF65-F5344CB8AC3E}">
        <p14:creationId xmlns:p14="http://schemas.microsoft.com/office/powerpoint/2010/main" val="2304332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/>
              <a:pPr defTabSz="1219170"/>
              <a:t>37</a:t>
            </a:fld>
            <a:endParaRPr kern="0"/>
          </a:p>
        </p:txBody>
      </p:sp>
      <p:sp>
        <p:nvSpPr>
          <p:cNvPr id="584" name="Google Shape;584;p50"/>
          <p:cNvSpPr txBox="1">
            <a:spLocks noGrp="1"/>
          </p:cNvSpPr>
          <p:nvPr>
            <p:ph type="title"/>
          </p:nvPr>
        </p:nvSpPr>
        <p:spPr>
          <a:xfrm>
            <a:off x="597057" y="174299"/>
            <a:ext cx="8128000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/>
              <a:t>Novo paradigma de proteção de dados</a:t>
            </a:r>
            <a:br>
              <a:rPr lang="pt-BR"/>
            </a:br>
            <a:r>
              <a:rPr lang="pt-BR"/>
              <a:t>Novas oportunidades</a:t>
            </a:r>
            <a:endParaRPr/>
          </a:p>
        </p:txBody>
      </p:sp>
      <p:pic>
        <p:nvPicPr>
          <p:cNvPr id="5" name="Imagem 4" descr="Barco na água com sol ao fundo&#10;&#10;Descrição gerada automaticamente">
            <a:extLst>
              <a:ext uri="{FF2B5EF4-FFF2-40B4-BE49-F238E27FC236}">
                <a16:creationId xmlns:a16="http://schemas.microsoft.com/office/drawing/2014/main" id="{818568AD-E017-4E0D-B1F4-C7C1FDC6D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9079" y="866553"/>
            <a:ext cx="10164724" cy="516340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6CC1601-8463-41C7-BCCC-8C0677E651B8}"/>
              </a:ext>
            </a:extLst>
          </p:cNvPr>
          <p:cNvSpPr txBox="1"/>
          <p:nvPr/>
        </p:nvSpPr>
        <p:spPr>
          <a:xfrm>
            <a:off x="1049079" y="6067363"/>
            <a:ext cx="10164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200" kern="0">
                <a:solidFill>
                  <a:srgbClr val="000000"/>
                </a:solidFill>
                <a:latin typeface="Arial"/>
                <a:cs typeface="Arial"/>
                <a:sym typeface="Arial"/>
                <a:hlinkClick r:id="rId4" tooltip="http://quepiensasdelafoto.blogspot.com/2012/05/puestas-de-sol-2.html"/>
              </a:rPr>
              <a:t>Esta Foto</a:t>
            </a:r>
            <a:r>
              <a:rPr lang="pt-BR" sz="1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de Autor Desconhecido está licenciado em </a:t>
            </a:r>
            <a:r>
              <a:rPr lang="pt-BR" sz="1200" kern="0">
                <a:solidFill>
                  <a:srgbClr val="000000"/>
                </a:solidFill>
                <a:latin typeface="Arial"/>
                <a:cs typeface="Arial"/>
                <a:sym typeface="Arial"/>
                <a:hlinkClick r:id="rId5" tooltip="https://creativecommons.org/licenses/by/3.0/"/>
              </a:rPr>
              <a:t>CC BY</a:t>
            </a:r>
            <a:endParaRPr lang="pt-BR"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832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4"/>
          <p:cNvSpPr txBox="1">
            <a:spLocks noGrp="1"/>
          </p:cNvSpPr>
          <p:nvPr>
            <p:ph type="subTitle" idx="1"/>
          </p:nvPr>
        </p:nvSpPr>
        <p:spPr>
          <a:xfrm>
            <a:off x="6017533" y="1901000"/>
            <a:ext cx="5147600" cy="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pt-BR" sz="2400" b="1" dirty="0"/>
              <a:t>Muito obrigado!</a:t>
            </a:r>
            <a:endParaRPr sz="2400" b="1" dirty="0"/>
          </a:p>
        </p:txBody>
      </p:sp>
      <p:pic>
        <p:nvPicPr>
          <p:cNvPr id="4" name="Google Shape;605;p53">
            <a:hlinkClick r:id="rId3"/>
            <a:extLst>
              <a:ext uri="{FF2B5EF4-FFF2-40B4-BE49-F238E27FC236}">
                <a16:creationId xmlns:a16="http://schemas.microsoft.com/office/drawing/2014/main" id="{8C4C85FC-623A-4998-8AFC-834EF583FD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9663" y="5171881"/>
            <a:ext cx="776112" cy="8466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07;p53">
            <a:extLst>
              <a:ext uri="{FF2B5EF4-FFF2-40B4-BE49-F238E27FC236}">
                <a16:creationId xmlns:a16="http://schemas.microsoft.com/office/drawing/2014/main" id="{AB12D41B-2F74-47C5-867F-771FDCB3894A}"/>
              </a:ext>
            </a:extLst>
          </p:cNvPr>
          <p:cNvSpPr txBox="1"/>
          <p:nvPr/>
        </p:nvSpPr>
        <p:spPr>
          <a:xfrm>
            <a:off x="5679404" y="4979662"/>
            <a:ext cx="268829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André Gualtieri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BD4453-C300-4CC0-9438-B8F3A371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332" y="2726295"/>
            <a:ext cx="3292253" cy="32922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>
            <a:spLocks noGrp="1"/>
          </p:cNvSpPr>
          <p:nvPr>
            <p:ph type="sldNum" idx="12"/>
          </p:nvPr>
        </p:nvSpPr>
        <p:spPr>
          <a:xfrm>
            <a:off x="8737600" y="6298428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/>
            <a:fld id="{00000000-1234-1234-1234-123412341234}" type="slidenum">
              <a:rPr lang="pt-BR" kern="0"/>
              <a:pPr defTabSz="1219170"/>
              <a:t>4</a:t>
            </a:fld>
            <a:endParaRPr kern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B72346-0B5F-4E2D-996A-027FCD78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Data-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society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F41AA4-CAF9-4683-8CB7-BD951C97B0F2}"/>
              </a:ext>
            </a:extLst>
          </p:cNvPr>
          <p:cNvSpPr txBox="1"/>
          <p:nvPr/>
        </p:nvSpPr>
        <p:spPr>
          <a:xfrm>
            <a:off x="1272812" y="3514337"/>
            <a:ext cx="291259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Direito a ser deixado em paz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7E2E8D-6D17-4A36-819B-7F277F7C54F6}"/>
              </a:ext>
            </a:extLst>
          </p:cNvPr>
          <p:cNvSpPr txBox="1"/>
          <p:nvPr/>
        </p:nvSpPr>
        <p:spPr>
          <a:xfrm>
            <a:off x="1920382" y="4844827"/>
            <a:ext cx="33740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Aproveitar a vida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86AF83-04C1-48DA-8B3A-8D91A4F8CF6E}"/>
              </a:ext>
            </a:extLst>
          </p:cNvPr>
          <p:cNvSpPr txBox="1"/>
          <p:nvPr/>
        </p:nvSpPr>
        <p:spPr>
          <a:xfrm>
            <a:off x="6116536" y="3546172"/>
            <a:ext cx="395058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Desenvolvimento da personalidade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7D0169-6C5C-49C5-90CD-DBE782D8BEA1}"/>
              </a:ext>
            </a:extLst>
          </p:cNvPr>
          <p:cNvSpPr txBox="1"/>
          <p:nvPr/>
        </p:nvSpPr>
        <p:spPr>
          <a:xfrm>
            <a:off x="6215854" y="4844828"/>
            <a:ext cx="325429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Não interferência de terceiros</a:t>
            </a:r>
          </a:p>
        </p:txBody>
      </p:sp>
      <p:pic>
        <p:nvPicPr>
          <p:cNvPr id="6" name="Imagem 5" descr="Pessoas andando na rua de uma cidade&#10;&#10;Descrição gerada automaticamente">
            <a:extLst>
              <a:ext uri="{FF2B5EF4-FFF2-40B4-BE49-F238E27FC236}">
                <a16:creationId xmlns:a16="http://schemas.microsoft.com/office/drawing/2014/main" id="{49334490-C703-48DC-8025-54E3B45F3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736805"/>
            <a:ext cx="9529867" cy="57465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60BBF-8581-4CFD-B70F-C2F3600C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conceito de privacidade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4BD56B-31F2-43B8-A6EE-EE6B39577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747CE4-C572-4C9C-B71B-B9C144142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5</a:t>
            </a:fld>
            <a:endParaRPr lang="pt-BR" kern="0"/>
          </a:p>
        </p:txBody>
      </p:sp>
      <p:pic>
        <p:nvPicPr>
          <p:cNvPr id="6" name="Imagem 5" descr="Uma imagem contendo edifício, de madeira, banco, pedra&#10;&#10;Descrição gerada automaticamente">
            <a:extLst>
              <a:ext uri="{FF2B5EF4-FFF2-40B4-BE49-F238E27FC236}">
                <a16:creationId xmlns:a16="http://schemas.microsoft.com/office/drawing/2014/main" id="{3D1B4C16-2B8E-40EA-87A1-721E32A92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79261" y="1424013"/>
            <a:ext cx="5548032" cy="437884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CAF056E-ED4D-4C5F-826D-F29F22B0DC08}"/>
              </a:ext>
            </a:extLst>
          </p:cNvPr>
          <p:cNvSpPr txBox="1"/>
          <p:nvPr/>
        </p:nvSpPr>
        <p:spPr>
          <a:xfrm>
            <a:off x="7267944" y="5916105"/>
            <a:ext cx="435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200" kern="0">
                <a:solidFill>
                  <a:srgbClr val="000000"/>
                </a:solidFill>
                <a:latin typeface="Arial"/>
                <a:cs typeface="Arial"/>
                <a:sym typeface="Arial"/>
                <a:hlinkClick r:id="rId3" tooltip="http://khronos.es/el-invento-del-vater/"/>
              </a:rPr>
              <a:t>Esta Foto</a:t>
            </a:r>
            <a:r>
              <a:rPr lang="pt-BR" sz="1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de Autor Desconhecido está licenciado em </a:t>
            </a:r>
            <a:r>
              <a:rPr lang="pt-BR" sz="1200" kern="0">
                <a:solidFill>
                  <a:srgbClr val="000000"/>
                </a:solidFill>
                <a:latin typeface="Arial"/>
                <a:cs typeface="Arial"/>
                <a:sym typeface="Arial"/>
                <a:hlinkClick r:id="rId4" tooltip="https://creativecommons.org/licenses/by-nc-sa/3.0/"/>
              </a:rPr>
              <a:t>CC BY-SA-NC</a:t>
            </a:r>
            <a:endParaRPr lang="pt-BR"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5" name="Imagem 14" descr="Uma imagem contendo edifício, ao ar livre, tijolo, pedra&#10;&#10;Descrição gerada automaticamente">
            <a:extLst>
              <a:ext uri="{FF2B5EF4-FFF2-40B4-BE49-F238E27FC236}">
                <a16:creationId xmlns:a16="http://schemas.microsoft.com/office/drawing/2014/main" id="{F2AEA593-3C60-4FBE-AA97-40DBC1402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" y="1420886"/>
            <a:ext cx="5469661" cy="434917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47DCB21-C4DA-4553-B904-5FDCE24249BA}"/>
              </a:ext>
            </a:extLst>
          </p:cNvPr>
          <p:cNvSpPr txBox="1"/>
          <p:nvPr/>
        </p:nvSpPr>
        <p:spPr>
          <a:xfrm>
            <a:off x="432392" y="5770060"/>
            <a:ext cx="5521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200" kern="0">
                <a:solidFill>
                  <a:srgbClr val="000000"/>
                </a:solidFill>
                <a:latin typeface="Arial"/>
                <a:cs typeface="Arial"/>
                <a:sym typeface="Arial"/>
                <a:hlinkClick r:id="rId6" tooltip="https://commons.wikimedia.org/wiki/File:Ostia_antica_-_Vespasiano_-_foto_Stefano_Bolognini.jpg"/>
              </a:rPr>
              <a:t>Esta Foto</a:t>
            </a:r>
            <a:r>
              <a:rPr lang="pt-BR" sz="1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de Autor Desconhecido está licenciado em </a:t>
            </a:r>
            <a:r>
              <a:rPr lang="pt-BR" sz="1200" kern="0">
                <a:solidFill>
                  <a:srgbClr val="000000"/>
                </a:solidFill>
                <a:latin typeface="Arial"/>
                <a:cs typeface="Arial"/>
                <a:sym typeface="Arial"/>
                <a:hlinkClick r:id="rId7" tooltip="https://creativecommons.org/licenses/by-sa/3.0/"/>
              </a:rPr>
              <a:t>CC BY-SA</a:t>
            </a:r>
            <a:endParaRPr lang="pt-BR"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83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5E3CF-C121-4374-90EF-9C53D812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7B279-04A1-4F11-A61E-393E62AF6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86976"/>
            <a:ext cx="10972800" cy="2582512"/>
          </a:xfrm>
        </p:spPr>
        <p:txBody>
          <a:bodyPr/>
          <a:lstStyle/>
          <a:p>
            <a:r>
              <a:rPr lang="pt-BR" dirty="0"/>
              <a:t>Aristóteles: esfera pública da política (polis) X esfera privada ou doméstica da família(</a:t>
            </a:r>
            <a:r>
              <a:rPr lang="pt-BR" dirty="0" err="1"/>
              <a:t>oikos</a:t>
            </a:r>
            <a:r>
              <a:rPr lang="pt-BR" dirty="0"/>
              <a:t>). </a:t>
            </a:r>
          </a:p>
          <a:p>
            <a:r>
              <a:rPr lang="pt-BR" dirty="0"/>
              <a:t>John Stuart Mill: domínio da autoridade governamental (público) X domínio da </a:t>
            </a:r>
            <a:r>
              <a:rPr lang="pt-BR" dirty="0" err="1"/>
              <a:t>auto-regulação</a:t>
            </a:r>
            <a:r>
              <a:rPr lang="pt-BR" dirty="0"/>
              <a:t> (privado)</a:t>
            </a:r>
          </a:p>
          <a:p>
            <a:pPr marL="101596" indent="0">
              <a:buNone/>
            </a:pPr>
            <a:r>
              <a:rPr lang="pt-BR" dirty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3A5ABD-6508-446D-818D-44FDACF28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6</a:t>
            </a:fld>
            <a:endParaRPr lang="pt-BR" kern="0"/>
          </a:p>
        </p:txBody>
      </p:sp>
      <p:pic>
        <p:nvPicPr>
          <p:cNvPr id="10" name="Imagem 9" descr="Uma imagem contendo olhando, homem, velho, rosto&#10;&#10;Descrição gerada automaticamente">
            <a:extLst>
              <a:ext uri="{FF2B5EF4-FFF2-40B4-BE49-F238E27FC236}">
                <a16:creationId xmlns:a16="http://schemas.microsoft.com/office/drawing/2014/main" id="{B0A734A7-FE7A-461B-8019-C9BE8127C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89622" y="3813544"/>
            <a:ext cx="2290229" cy="22692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059250-366B-43D7-A736-758533B2A343}"/>
              </a:ext>
            </a:extLst>
          </p:cNvPr>
          <p:cNvSpPr txBox="1"/>
          <p:nvPr/>
        </p:nvSpPr>
        <p:spPr>
          <a:xfrm>
            <a:off x="1247554" y="6082814"/>
            <a:ext cx="3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3" tooltip="https://de.wikipedia.org/wiki/Aristoteles"/>
              </a:rPr>
              <a:t>Esta Foto</a:t>
            </a:r>
            <a:r>
              <a:rPr lang="pt-B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de Autor Desconhecido está licenciado em </a:t>
            </a:r>
            <a:r>
              <a:rPr lang="pt-BR" sz="12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4" tooltip="https://creativecommons.org/licenses/by-sa/3.0/"/>
              </a:rPr>
              <a:t>CC BY-SA</a:t>
            </a:r>
            <a:endParaRPr lang="pt-BR"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" name="Imagem 12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7BF90D8E-BCAD-4970-94CC-4EF814728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44269" y="3701242"/>
            <a:ext cx="2069632" cy="259718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3E4951-1482-4621-9026-7198FE4D1ABF}"/>
              </a:ext>
            </a:extLst>
          </p:cNvPr>
          <p:cNvSpPr txBox="1"/>
          <p:nvPr/>
        </p:nvSpPr>
        <p:spPr>
          <a:xfrm>
            <a:off x="7674347" y="6298427"/>
            <a:ext cx="206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6" tooltip="https://ca.wikipedia.org/wiki/John_Stuart_Mill"/>
              </a:rPr>
              <a:t>Esta Foto</a:t>
            </a:r>
            <a:r>
              <a:rPr lang="pt-B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de Autor Desconhecido está licenciado em </a:t>
            </a:r>
            <a:r>
              <a:rPr lang="pt-BR" sz="12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4" tooltip="https://creativecommons.org/licenses/by-sa/3.0/"/>
              </a:rPr>
              <a:t>CC BY-SA</a:t>
            </a:r>
            <a:endParaRPr lang="pt-BR"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70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5D02A-D87B-4E3C-804B-CE0FDF29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A73244-D384-4692-A4DE-010049C4C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blipFill dpi="0" rotWithShape="1">
            <a:blip r:embed="rId2">
              <a:alphaModFix amt="1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pt-BR" dirty="0"/>
              <a:t>Samuel Warren e Louis Brandeis (“O Direito à Privacidade”, 1890): </a:t>
            </a:r>
          </a:p>
          <a:p>
            <a:pPr marL="101596" indent="0">
              <a:buNone/>
            </a:pPr>
            <a:r>
              <a:rPr lang="pt-BR" b="1" dirty="0"/>
              <a:t>CONTROLE DAS INFORMAÇÕES SOBRE SI MESMO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BADD71-5D24-4BF7-973D-8CB24D4BA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pt-BR" kern="0"/>
              <a:pPr defTabSz="1219170"/>
              <a:t>7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422792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D3BD7-60FD-4386-AEBB-0F155CD9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Privacidade e novas tecnologias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57C21C2-F61B-44D3-BFDB-400AC21D7DFF}"/>
              </a:ext>
            </a:extLst>
          </p:cNvPr>
          <p:cNvGraphicFramePr/>
          <p:nvPr/>
        </p:nvGraphicFramePr>
        <p:xfrm>
          <a:off x="609600" y="1386976"/>
          <a:ext cx="10972800" cy="45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3DAF53-2A4F-45A6-A4D7-14010A06A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09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29C80-D490-4000-8AFD-47FA0F0C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Duas reações ao impacto das novas tecnologias na privacidade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D0D03891-319B-48C8-9AFD-40712870F0AD}"/>
              </a:ext>
            </a:extLst>
          </p:cNvPr>
          <p:cNvGraphicFramePr/>
          <p:nvPr/>
        </p:nvGraphicFramePr>
        <p:xfrm>
          <a:off x="609600" y="1386976"/>
          <a:ext cx="10972800" cy="45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93EE5E-A5FC-4395-93E7-E816963574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3411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TEST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1065</Words>
  <Application>Microsoft Office PowerPoint</Application>
  <PresentationFormat>Widescreen</PresentationFormat>
  <Paragraphs>180</Paragraphs>
  <Slides>38</Slides>
  <Notes>17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Open Sans</vt:lpstr>
      <vt:lpstr>Rajdhani</vt:lpstr>
      <vt:lpstr>Tema do Office</vt:lpstr>
      <vt:lpstr>3_Office Theme</vt:lpstr>
      <vt:lpstr>LGPD  O NOVO PARADIGMA DE DADOS</vt:lpstr>
      <vt:lpstr> André Gualtieri</vt:lpstr>
      <vt:lpstr>O que você consegue saber?</vt:lpstr>
      <vt:lpstr>Data-driven society</vt:lpstr>
      <vt:lpstr>História do conceito de privacidade</vt:lpstr>
      <vt:lpstr>  </vt:lpstr>
      <vt:lpstr>Apresentação do PowerPoint</vt:lpstr>
      <vt:lpstr>Privacidade e novas tecnologias</vt:lpstr>
      <vt:lpstr>Duas reações ao impacto das novas tecnologias na privacidade</vt:lpstr>
      <vt:lpstr>A legislação de proteção de dados pessoais</vt:lpstr>
      <vt:lpstr>Princípio básico das leis de proteção de dados</vt:lpstr>
      <vt:lpstr>Efeito viral das leis de proteção de dados pessoais</vt:lpstr>
      <vt:lpstr>Cultura de proteção de dados no Brasil </vt:lpstr>
      <vt:lpstr>Lei Geral de Proteção de Dados (Lei 13.709, de 14 de agosto de 2018)</vt:lpstr>
      <vt:lpstr>Apresentação do PowerPoint</vt:lpstr>
      <vt:lpstr>Apresentação do PowerPoint</vt:lpstr>
      <vt:lpstr>Apresentação do PowerPoint</vt:lpstr>
      <vt:lpstr>Apresentação do PowerPoint</vt:lpstr>
      <vt:lpstr>Áreas impactadas pela LGPD</vt:lpstr>
      <vt:lpstr>A quem se aplica a LGPD?</vt:lpstr>
      <vt:lpstr>O que é dado pessoal?</vt:lpstr>
      <vt:lpstr>Apresentação do PowerPoint</vt:lpstr>
      <vt:lpstr>Cultura de defesa do consumidor – direitos do titular dos dados</vt:lpstr>
      <vt:lpstr>Apresentação do PowerPoint</vt:lpstr>
      <vt:lpstr>Apresentação do PowerPoint</vt:lpstr>
      <vt:lpstr>Apresentação do PowerPoint</vt:lpstr>
      <vt:lpstr>Posso usar dados pessoais?</vt:lpstr>
      <vt:lpstr>Transparência</vt:lpstr>
      <vt:lpstr>Transparência</vt:lpstr>
      <vt:lpstr> Há um direito à explicação na LGPD? </vt:lpstr>
      <vt:lpstr>Violação de dados</vt:lpstr>
      <vt:lpstr>Apresentação do PowerPoint</vt:lpstr>
      <vt:lpstr>Apresentação do PowerPoint</vt:lpstr>
      <vt:lpstr>Alguns casos</vt:lpstr>
      <vt:lpstr>Alguns casos</vt:lpstr>
      <vt:lpstr>Alguns casos</vt:lpstr>
      <vt:lpstr>Novo paradigma de proteção de dados Novas oportunidades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 Gualtieri</dc:creator>
  <cp:lastModifiedBy>André Gualtieri</cp:lastModifiedBy>
  <cp:revision>3</cp:revision>
  <dcterms:created xsi:type="dcterms:W3CDTF">2021-03-12T20:34:37Z</dcterms:created>
  <dcterms:modified xsi:type="dcterms:W3CDTF">2021-03-16T00:29:54Z</dcterms:modified>
</cp:coreProperties>
</file>